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34" r:id="rId2"/>
    <p:sldId id="317" r:id="rId3"/>
    <p:sldId id="8454" r:id="rId4"/>
    <p:sldId id="8455" r:id="rId5"/>
    <p:sldId id="8439" r:id="rId6"/>
    <p:sldId id="7437" r:id="rId7"/>
    <p:sldId id="8457" r:id="rId8"/>
    <p:sldId id="8458" r:id="rId9"/>
    <p:sldId id="8437" r:id="rId10"/>
    <p:sldId id="8438" r:id="rId11"/>
    <p:sldId id="8442" r:id="rId12"/>
    <p:sldId id="8465" r:id="rId13"/>
    <p:sldId id="8464" r:id="rId14"/>
    <p:sldId id="8452" r:id="rId15"/>
    <p:sldId id="8460" r:id="rId16"/>
    <p:sldId id="8461" r:id="rId17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8520F52D-1045-4CD7-AD50-79698B3114B9}">
          <p14:sldIdLst>
            <p14:sldId id="434"/>
            <p14:sldId id="317"/>
            <p14:sldId id="8454"/>
            <p14:sldId id="8455"/>
            <p14:sldId id="8439"/>
            <p14:sldId id="7437"/>
            <p14:sldId id="8457"/>
            <p14:sldId id="8458"/>
            <p14:sldId id="8437"/>
            <p14:sldId id="8438"/>
            <p14:sldId id="8442"/>
            <p14:sldId id="8465"/>
            <p14:sldId id="8464"/>
            <p14:sldId id="8452"/>
            <p14:sldId id="8460"/>
            <p14:sldId id="84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核二廠" initials="核二廠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E03BD"/>
    <a:srgbClr val="008000"/>
    <a:srgbClr val="0099CC"/>
    <a:srgbClr val="51BEB7"/>
    <a:srgbClr val="4472C4"/>
    <a:srgbClr val="FFD243"/>
    <a:srgbClr val="33CCCC"/>
    <a:srgbClr val="9966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深色樣式 2 - 輔色 1/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45" autoAdjust="0"/>
    <p:restoredTop sz="96279" autoAdjust="0"/>
  </p:normalViewPr>
  <p:slideViewPr>
    <p:cSldViewPr snapToGrid="0">
      <p:cViewPr varScale="1">
        <p:scale>
          <a:sx n="102" d="100"/>
          <a:sy n="102" d="100"/>
        </p:scale>
        <p:origin x="228" y="318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01"/>
    </p:cViewPr>
  </p:sorterViewPr>
  <p:notesViewPr>
    <p:cSldViewPr snapToGrid="0">
      <p:cViewPr varScale="1">
        <p:scale>
          <a:sx n="78" d="100"/>
          <a:sy n="78" d="100"/>
        </p:scale>
        <p:origin x="40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0AD8DB90-C022-45A7-ACB3-050A22B79E8F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1AFC11FE-3095-49C1-B0A9-1B52AD2A37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512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13101-1B17-4404-81C6-1DBA83CF2E6E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22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7391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9E8D5C-C40F-45AE-83FF-CA90FBBDF90F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865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7835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011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791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5621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E6FA9-010D-1A4E-E1B6-467C40F93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CC4FE87-F96A-A2D5-8B9F-E1B634335B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1CCA211-A598-E699-D706-E0A5532EA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1CC9C66-3659-84C0-BAF1-D5A890445E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9736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BCAB3-8FD0-7ED9-9DEC-C7A6CC1E6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9B14078-BEF2-47A2-FA68-8B78FB987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1FB6097-AD93-43ED-AF4F-E30BC07536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53486D9-9414-FA32-9EE5-96321872A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1488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A3BEF-765A-A3AE-41CC-1FAB5804B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0BD1C51-B2C6-310A-630B-3BD430C299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7F6EC55-C6DA-BBD7-03D8-4BC26C2F5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A3E9FA6-E7B4-7B7C-C876-615523DB8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069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4F0A8-8A3A-3AD9-8134-5877FCD3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D1410DE-321B-4B6D-D8BD-A0BEAA1157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2AA95D1-62E8-8EC7-799B-6B494196B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5EFD045-309C-72CC-F1EE-4A61FFDE18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57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839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3479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191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4192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4019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C11FE-3095-49C1-B0A9-1B52AD2A378D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00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9B92FB-C950-45F1-A333-91B464832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6793776-2154-47F2-8540-73B8342BA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CE849D1-B9B5-472C-85D1-A8C63BA4E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81FD199-7F60-4BA7-8397-098A0B1E2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9C2ACB-506B-4F54-BAEA-1762E6ED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280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A1BF39-6242-49EC-B3BD-0DA262E38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324919-1AFE-40C9-8367-61726E897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F96E6D1-7D9B-4F11-9845-10A76D5D9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B1377B9-83E0-41A1-B920-F9F8D24EA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929B0E2-ADA5-4A8F-820A-720DD09FF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18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3A2B2D-8F4D-40EF-87AB-B3C5A331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D9D499D-0392-4C9C-A544-1D819D010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248920D-4A65-4CAC-BAAB-2D7ACABC3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4547FA7-1B83-4407-B0B6-16D5E024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41B6C78-6A57-4FC5-8F1A-992A86F78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8936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DF098FD-301D-4B50-BCD8-7E1EAA86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045B4C0-A501-476E-8DB9-FF6E7EB8C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F39CB9E-9F49-46E1-B0C1-F368E9285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29E4C59-2B51-470C-9F4E-333840189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D251F57-0586-45EF-BAB4-49B5153C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3CE96EF-55EB-4DF0-B1F1-2DBC2F029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630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6F1ED5-686C-4ED6-A54B-EBE44DBB0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1D072AD-E010-48A1-B190-52914C6A9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3230C38-5E7B-468F-A57D-5F9704E74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7304967-9E35-4480-B026-6960B16619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B88B9EB-F3D5-4EF5-B8E7-46CF33162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16B63EE-E19A-4A52-A73A-0E65A61DA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6C1C0B6-6A07-432C-9CCD-FDB66FD5B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E8E451A-F15F-4D01-8123-460C9D796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44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E2A917-4EDC-4407-AF36-5C5352B30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EA09DCC-DA82-4731-9991-D4449EEF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A158FB9-A143-4568-844C-22463762F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73EEDFF-9E6F-41D0-AAB5-94E3FB39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363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5">
            <a:extLst>
              <a:ext uri="{FF2B5EF4-FFF2-40B4-BE49-F238E27FC236}">
                <a16:creationId xmlns:a16="http://schemas.microsoft.com/office/drawing/2014/main" id="{7496D46D-A7D6-4084-9EA0-69DA1D797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6138" y="6412572"/>
            <a:ext cx="272097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-1台~1">
            <a:extLst>
              <a:ext uri="{FF2B5EF4-FFF2-40B4-BE49-F238E27FC236}">
                <a16:creationId xmlns:a16="http://schemas.microsoft.com/office/drawing/2014/main" id="{2505F5FC-6D41-4666-BFDA-6C57026DE7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78" b="91860" l="9953" r="89929">
                        <a14:foregroundMark x1="47749" y1="9738" x2="47749" y2="9738"/>
                        <a14:foregroundMark x1="47749" y1="5523" x2="47749" y2="5523"/>
                        <a14:foregroundMark x1="49763" y1="91860" x2="49763" y2="91860"/>
                        <a14:foregroundMark x1="49763" y1="36483" x2="49763" y2="36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509" y="6356350"/>
            <a:ext cx="618616" cy="5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4D85A9A-924A-47B1-A185-2541683FB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6950" y="6356350"/>
            <a:ext cx="2743200" cy="503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fld id="{D7F40BF4-04ED-4629-B4C6-879EB58919ED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76868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E93EC0-BA2F-4488-95D8-1E786069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88FCD06-C85D-46F1-9FB3-207CC801C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787609E-925F-485B-87B7-BE5BF8F39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235479C-D8F8-4429-8C77-C8BBC2E06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20B6B20-3150-4EBE-A753-ED70256EC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020434E-ABE2-46F5-BF1F-140AE0334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19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DF32A1-692E-4A23-B423-C14425444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C6A0A23-449D-45B8-9FC0-AD3B4F9BD6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7A08028-D053-4DF5-8181-DDCFD6653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D39F70F-9DB9-4B59-BA80-5F076125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4789D33-B3DA-4D05-9956-55DB955F0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9A1C210-6131-4CD6-B2FD-95D2E226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7246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1E74E6-E1CA-49F7-9957-8EA55CF0B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2200795-8A9D-46CB-8A64-C205EA10E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46DDB99-75C3-4A94-A9B5-41919B8F9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1C8A656-8983-463E-8AC9-81E7103BC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44C445E-6C99-4ACF-9CB2-E98FBA80C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780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F4B360D-5F80-4461-A8E9-AA3A22E90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049209A-F4CC-48B2-AC75-39EE28CCA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61D30B7-02D1-4AF3-A734-5F087785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8B3B1E-34D9-4153-AC78-675737562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4309D97-3293-4702-8892-5BDC577E6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9789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956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ADB3370-DF53-42F6-8AE9-D7FCB52F2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876F885-1C1B-44B4-A620-80DACA99B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1599C5-698B-4861-9FA2-659295697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FE884-118F-4D5F-B46F-DF8CA2969643}" type="datetimeFigureOut">
              <a:rPr lang="zh-TW" altLang="en-US" smtClean="0"/>
              <a:t>2025/4/9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EEBA96-4956-4EF1-9592-35F27C53D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7A68747-C028-4136-A070-965B640A1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A189E-3E28-4618-B4A8-C4B4944A13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037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10" Type="http://schemas.openxmlformats.org/officeDocument/2006/relationships/image" Target="../media/image11.png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10" Type="http://schemas.openxmlformats.org/officeDocument/2006/relationships/image" Target="../media/image14.jpe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14.jpe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CA4A7E2-289A-4560-8A1E-C8978AD88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53" y="265626"/>
            <a:ext cx="713294" cy="132294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293022D-BE79-4644-82B3-0D66D6474C14}"/>
              </a:ext>
            </a:extLst>
          </p:cNvPr>
          <p:cNvSpPr/>
          <p:nvPr/>
        </p:nvSpPr>
        <p:spPr>
          <a:xfrm>
            <a:off x="11419840" y="6486842"/>
            <a:ext cx="701040" cy="340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5" name="投影片編號版面配置區 1">
            <a:extLst>
              <a:ext uri="{FF2B5EF4-FFF2-40B4-BE49-F238E27FC236}">
                <a16:creationId xmlns:a16="http://schemas.microsoft.com/office/drawing/2014/main" id="{92794312-7E18-4DFF-96D4-ACAE8E5AC7C8}"/>
              </a:ext>
            </a:extLst>
          </p:cNvPr>
          <p:cNvSpPr txBox="1">
            <a:spLocks/>
          </p:cNvSpPr>
          <p:nvPr/>
        </p:nvSpPr>
        <p:spPr>
          <a:xfrm>
            <a:off x="11386058" y="6420402"/>
            <a:ext cx="874954" cy="366183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17859-5BB7-46F3-8960-AB70CA2075BC}" type="slidenum">
              <a: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/25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56" name="投影片編號版面配置區 1">
            <a:extLst>
              <a:ext uri="{FF2B5EF4-FFF2-40B4-BE49-F238E27FC236}">
                <a16:creationId xmlns:a16="http://schemas.microsoft.com/office/drawing/2014/main" id="{5079C77F-945D-4460-AA42-EFC54FFFF055}"/>
              </a:ext>
            </a:extLst>
          </p:cNvPr>
          <p:cNvSpPr txBox="1">
            <a:spLocks/>
          </p:cNvSpPr>
          <p:nvPr/>
        </p:nvSpPr>
        <p:spPr>
          <a:xfrm>
            <a:off x="7956550" y="6356350"/>
            <a:ext cx="982663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algn="r" rtl="0" eaLnBrk="1" fontAlgn="auto" latinLnBrk="1" hangingPunct="1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+mn-cs"/>
              </a:defRPr>
            </a:lvl9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30247A-E1F3-4CB3-AF32-B17CD174F7A5}" type="slidenum">
              <a: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E7CD839-D27B-4842-BDD6-79A8611BE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1" y="0"/>
            <a:ext cx="12192000" cy="6857999"/>
          </a:xfrm>
          <a:prstGeom prst="rect">
            <a:avLst/>
          </a:prstGeom>
        </p:spPr>
      </p:pic>
      <p:sp>
        <p:nvSpPr>
          <p:cNvPr id="8" name="Shape 63">
            <a:extLst>
              <a:ext uri="{FF2B5EF4-FFF2-40B4-BE49-F238E27FC236}">
                <a16:creationId xmlns:a16="http://schemas.microsoft.com/office/drawing/2014/main" id="{537F77B1-8ABD-4385-84DE-C61F9DCB2823}"/>
              </a:ext>
            </a:extLst>
          </p:cNvPr>
          <p:cNvSpPr/>
          <p:nvPr/>
        </p:nvSpPr>
        <p:spPr>
          <a:xfrm>
            <a:off x="3299383" y="1869964"/>
            <a:ext cx="6947554" cy="2423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098" tIns="38098" rIns="38098" bIns="38098" anchor="ctr">
            <a:spAutoFit/>
          </a:bodyPr>
          <a:lstStyle>
            <a:lvl1pPr defTabSz="1300480">
              <a:lnSpc>
                <a:spcPct val="150000"/>
              </a:lnSpc>
              <a:buClr>
                <a:srgbClr val="FFCA00"/>
              </a:buClr>
              <a:buFont typeface="Microsoft JhengHei"/>
              <a:defRPr sz="7500" b="1"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latin typeface="蘋果儷中黑"/>
                <a:ea typeface="蘋果儷中黑"/>
                <a:cs typeface="蘋果儷中黑"/>
                <a:sym typeface="蘋果儷中黑"/>
              </a:defRPr>
            </a:lvl1pPr>
          </a:lstStyle>
          <a:p>
            <a:pPr marL="0" marR="0" lvl="0" indent="0" algn="l" defTabSz="13004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A00"/>
              </a:buClr>
              <a:buSzTx/>
              <a:buFont typeface="Microsoft JhengHei"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RTU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是否繼續汰換成 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dist="76200" dir="2700000" rotWithShape="0">
                  <a:srgbClr val="A9A9A9">
                    <a:alpha val="75000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蘋果儷中黑"/>
            </a:endParaRPr>
          </a:p>
          <a:p>
            <a:pPr marL="0" marR="0" lvl="0" indent="0" algn="l" defTabSz="13004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A00"/>
              </a:buClr>
              <a:buSzTx/>
              <a:buFont typeface="Microsoft JhengHei"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IEC 61850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變電所</a:t>
            </a:r>
            <a:endParaRPr kumimoji="0" lang="zh-TW" altLang="en-US" sz="5400" b="1" i="0" u="none" strike="sng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0" dist="76200" dir="2700000" rotWithShape="0">
                  <a:srgbClr val="A9A9A9">
                    <a:alpha val="75000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蘋果儷中黑"/>
            </a:endParaRPr>
          </a:p>
        </p:txBody>
      </p:sp>
      <p:sp>
        <p:nvSpPr>
          <p:cNvPr id="9" name="Shape 63">
            <a:extLst>
              <a:ext uri="{FF2B5EF4-FFF2-40B4-BE49-F238E27FC236}">
                <a16:creationId xmlns:a16="http://schemas.microsoft.com/office/drawing/2014/main" id="{A4EFCE1E-5E83-45F0-A18B-247E0283770D}"/>
              </a:ext>
            </a:extLst>
          </p:cNvPr>
          <p:cNvSpPr/>
          <p:nvPr/>
        </p:nvSpPr>
        <p:spPr>
          <a:xfrm>
            <a:off x="6770821" y="4988036"/>
            <a:ext cx="4145418" cy="728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098" tIns="38098" rIns="38098" bIns="38098" anchor="ctr">
            <a:spAutoFit/>
          </a:bodyPr>
          <a:lstStyle>
            <a:lvl1pPr defTabSz="1300480">
              <a:lnSpc>
                <a:spcPct val="150000"/>
              </a:lnSpc>
              <a:buClr>
                <a:srgbClr val="FFCA00"/>
              </a:buClr>
              <a:buFont typeface="Microsoft JhengHei"/>
              <a:defRPr sz="7500" b="1"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latin typeface="蘋果儷中黑"/>
                <a:ea typeface="蘋果儷中黑"/>
                <a:cs typeface="蘋果儷中黑"/>
                <a:sym typeface="蘋果儷中黑"/>
              </a:defRPr>
            </a:lvl1pPr>
          </a:lstStyle>
          <a:p>
            <a:pPr marL="0" marR="0" lvl="0" indent="0" algn="l" defTabSz="13004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A00"/>
              </a:buClr>
              <a:buSzTx/>
              <a:buFont typeface="Microsoft JhengHei"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供電系統工會聯合提案</a:t>
            </a:r>
          </a:p>
        </p:txBody>
      </p:sp>
      <p:sp>
        <p:nvSpPr>
          <p:cNvPr id="10" name="Shape 63">
            <a:extLst>
              <a:ext uri="{FF2B5EF4-FFF2-40B4-BE49-F238E27FC236}">
                <a16:creationId xmlns:a16="http://schemas.microsoft.com/office/drawing/2014/main" id="{10F459C1-CB5F-4C16-A0E5-51DFBF14E37B}"/>
              </a:ext>
            </a:extLst>
          </p:cNvPr>
          <p:cNvSpPr/>
          <p:nvPr/>
        </p:nvSpPr>
        <p:spPr>
          <a:xfrm>
            <a:off x="8890941" y="5845942"/>
            <a:ext cx="2025298" cy="565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098" tIns="38098" rIns="38098" bIns="38098" anchor="ctr">
            <a:spAutoFit/>
          </a:bodyPr>
          <a:lstStyle>
            <a:lvl1pPr defTabSz="1300480">
              <a:lnSpc>
                <a:spcPct val="150000"/>
              </a:lnSpc>
              <a:buClr>
                <a:srgbClr val="FFCA00"/>
              </a:buClr>
              <a:buFont typeface="Microsoft JhengHei"/>
              <a:defRPr sz="7500" b="1"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latin typeface="蘋果儷中黑"/>
                <a:ea typeface="蘋果儷中黑"/>
                <a:cs typeface="蘋果儷中黑"/>
                <a:sym typeface="蘋果儷中黑"/>
              </a:defRPr>
            </a:lvl1pPr>
          </a:lstStyle>
          <a:p>
            <a:pPr marL="0" marR="0" lvl="0" indent="0" algn="l" defTabSz="13004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A00"/>
              </a:buClr>
              <a:buSzTx/>
              <a:buFont typeface="Microsoft JhengHei"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114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年</a:t>
            </a:r>
            <a:r>
              <a:rPr lang="en-US" altLang="zh-TW" sz="24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月</a:t>
            </a:r>
            <a:r>
              <a:rPr lang="zh-TW" altLang="en-US" sz="24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400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0" dist="76200" dir="2700000" rotWithShape="0">
                    <a:srgbClr val="A9A9A9">
                      <a:alpha val="75000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蘋果儷中黑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31653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5">
            <a:extLst>
              <a:ext uri="{FF2B5EF4-FFF2-40B4-BE49-F238E27FC236}">
                <a16:creationId xmlns:a16="http://schemas.microsoft.com/office/drawing/2014/main" id="{D1A92F71-176D-44A3-A4AB-FD5C1E8D6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192" y="2386502"/>
            <a:ext cx="6691352" cy="874713"/>
          </a:xfrm>
          <a:custGeom>
            <a:avLst/>
            <a:gdLst>
              <a:gd name="T0" fmla="*/ 148536 w 6290754"/>
              <a:gd name="T1" fmla="*/ 0 h 909464"/>
              <a:gd name="T2" fmla="*/ 4859547 w 6290754"/>
              <a:gd name="T3" fmla="*/ 10342 h 909464"/>
              <a:gd name="T4" fmla="*/ 4841410 w 6290754"/>
              <a:gd name="T5" fmla="*/ 874486 h 909464"/>
              <a:gd name="T6" fmla="*/ 0 w 6290754"/>
              <a:gd name="T7" fmla="*/ 869674 h 909464"/>
              <a:gd name="T8" fmla="*/ 148536 w 6290754"/>
              <a:gd name="T9" fmla="*/ 0 h 9094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290754" h="909464">
                <a:moveTo>
                  <a:pt x="192282" y="0"/>
                </a:moveTo>
                <a:lnTo>
                  <a:pt x="6290754" y="10756"/>
                </a:lnTo>
                <a:lnTo>
                  <a:pt x="6267275" y="909464"/>
                </a:lnTo>
                <a:lnTo>
                  <a:pt x="0" y="904460"/>
                </a:lnTo>
                <a:cubicBezTo>
                  <a:pt x="89091" y="656055"/>
                  <a:pt x="209199" y="500885"/>
                  <a:pt x="192282" y="0"/>
                </a:cubicBezTo>
                <a:close/>
              </a:path>
            </a:pathLst>
          </a:custGeom>
          <a:gradFill rotWithShape="1">
            <a:gsLst>
              <a:gs pos="0">
                <a:srgbClr val="CCFFCC"/>
              </a:gs>
              <a:gs pos="100000">
                <a:srgbClr val="766452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7" name="Rectangle 5">
            <a:extLst>
              <a:ext uri="{FF2B5EF4-FFF2-40B4-BE49-F238E27FC236}">
                <a16:creationId xmlns:a16="http://schemas.microsoft.com/office/drawing/2014/main" id="{9F85F03F-7647-4EB2-8272-CD29FAFA5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913" y="3304634"/>
            <a:ext cx="7112728" cy="919163"/>
          </a:xfrm>
          <a:custGeom>
            <a:avLst/>
            <a:gdLst>
              <a:gd name="T0" fmla="*/ 434896 w 6798041"/>
              <a:gd name="T1" fmla="*/ 0 h 956081"/>
              <a:gd name="T2" fmla="*/ 5341225 w 6798041"/>
              <a:gd name="T3" fmla="*/ 10343 h 956081"/>
              <a:gd name="T4" fmla="*/ 5350466 w 6798041"/>
              <a:gd name="T5" fmla="*/ 919309 h 956081"/>
              <a:gd name="T6" fmla="*/ 0 w 6798041"/>
              <a:gd name="T7" fmla="*/ 873483 h 956081"/>
              <a:gd name="T8" fmla="*/ 434896 w 6798041"/>
              <a:gd name="T9" fmla="*/ 0 h 9560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98041" h="956081">
                <a:moveTo>
                  <a:pt x="552558" y="0"/>
                </a:moveTo>
                <a:lnTo>
                  <a:pt x="6786300" y="10757"/>
                </a:lnTo>
                <a:lnTo>
                  <a:pt x="6798041" y="956081"/>
                </a:lnTo>
                <a:lnTo>
                  <a:pt x="0" y="908422"/>
                </a:lnTo>
                <a:cubicBezTo>
                  <a:pt x="123067" y="736934"/>
                  <a:pt x="463437" y="218505"/>
                  <a:pt x="552558" y="0"/>
                </a:cubicBezTo>
                <a:close/>
              </a:path>
            </a:pathLst>
          </a:custGeom>
          <a:gradFill rotWithShape="1">
            <a:gsLst>
              <a:gs pos="0">
                <a:srgbClr val="FFFF99"/>
              </a:gs>
              <a:gs pos="100000">
                <a:srgbClr val="766452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8" name="Rectangle 5">
            <a:extLst>
              <a:ext uri="{FF2B5EF4-FFF2-40B4-BE49-F238E27FC236}">
                <a16:creationId xmlns:a16="http://schemas.microsoft.com/office/drawing/2014/main" id="{F299E40E-679B-49E6-A946-F1CFFA04E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08" y="4274236"/>
            <a:ext cx="7210981" cy="920750"/>
          </a:xfrm>
          <a:custGeom>
            <a:avLst/>
            <a:gdLst>
              <a:gd name="T0" fmla="*/ 155413 w 7198389"/>
              <a:gd name="T1" fmla="*/ 0 h 956662"/>
              <a:gd name="T2" fmla="*/ 5490292 w 7198389"/>
              <a:gd name="T3" fmla="*/ 68501 h 956662"/>
              <a:gd name="T4" fmla="*/ 5507566 w 7198389"/>
              <a:gd name="T5" fmla="*/ 919868 h 956662"/>
              <a:gd name="T6" fmla="*/ 13951 w 7198389"/>
              <a:gd name="T7" fmla="*/ 901926 h 956662"/>
              <a:gd name="T8" fmla="*/ 0 w 7198389"/>
              <a:gd name="T9" fmla="*/ 901722 h 956662"/>
              <a:gd name="T10" fmla="*/ 155413 w 7198389"/>
              <a:gd name="T11" fmla="*/ 0 h 9566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198389" h="956662">
                <a:moveTo>
                  <a:pt x="203124" y="0"/>
                </a:moveTo>
                <a:lnTo>
                  <a:pt x="7175794" y="71241"/>
                </a:lnTo>
                <a:cubicBezTo>
                  <a:pt x="7175020" y="363740"/>
                  <a:pt x="7199145" y="664163"/>
                  <a:pt x="7198371" y="956662"/>
                </a:cubicBezTo>
                <a:lnTo>
                  <a:pt x="18234" y="938002"/>
                </a:lnTo>
                <a:lnTo>
                  <a:pt x="0" y="937790"/>
                </a:lnTo>
                <a:cubicBezTo>
                  <a:pt x="22556" y="585898"/>
                  <a:pt x="59702" y="129470"/>
                  <a:pt x="203124" y="0"/>
                </a:cubicBezTo>
                <a:close/>
              </a:path>
            </a:pathLst>
          </a:custGeom>
          <a:gradFill rotWithShape="1">
            <a:gsLst>
              <a:gs pos="0">
                <a:srgbClr val="A7E8FF"/>
              </a:gs>
              <a:gs pos="100000">
                <a:srgbClr val="766452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9" name="Rectangle 5">
            <a:extLst>
              <a:ext uri="{FF2B5EF4-FFF2-40B4-BE49-F238E27FC236}">
                <a16:creationId xmlns:a16="http://schemas.microsoft.com/office/drawing/2014/main" id="{B64FE768-839D-40A4-90F1-D34A5B937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2" y="1398408"/>
            <a:ext cx="6680065" cy="935037"/>
          </a:xfrm>
          <a:custGeom>
            <a:avLst/>
            <a:gdLst>
              <a:gd name="T0" fmla="*/ 0 w 6389166"/>
              <a:gd name="T1" fmla="*/ 0 h 972309"/>
              <a:gd name="T2" fmla="*/ 5043263 w 6389166"/>
              <a:gd name="T3" fmla="*/ 8019 h 972309"/>
              <a:gd name="T4" fmla="*/ 5077910 w 6389166"/>
              <a:gd name="T5" fmla="*/ 934913 h 972309"/>
              <a:gd name="T6" fmla="*/ 353492 w 6389166"/>
              <a:gd name="T7" fmla="*/ 917328 h 972309"/>
              <a:gd name="T8" fmla="*/ 0 w 6389166"/>
              <a:gd name="T9" fmla="*/ 0 h 9723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389166" h="972309">
                <a:moveTo>
                  <a:pt x="0" y="0"/>
                </a:moveTo>
                <a:lnTo>
                  <a:pt x="6345572" y="8340"/>
                </a:lnTo>
                <a:lnTo>
                  <a:pt x="6389166" y="972309"/>
                </a:lnTo>
                <a:lnTo>
                  <a:pt x="444773" y="954021"/>
                </a:lnTo>
                <a:cubicBezTo>
                  <a:pt x="408247" y="676917"/>
                  <a:pt x="285393" y="320391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rgbClr val="FFB9B9"/>
              </a:gs>
              <a:gs pos="100000">
                <a:srgbClr val="766452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1" name="PA_文本框 48">
            <a:extLst>
              <a:ext uri="{FF2B5EF4-FFF2-40B4-BE49-F238E27FC236}">
                <a16:creationId xmlns:a16="http://schemas.microsoft.com/office/drawing/2014/main" id="{944359F3-37C5-4293-B7E1-CA2CBEB6F3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55277" y="358841"/>
            <a:ext cx="1219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62527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4800" b="1" kern="0" dirty="0">
                <a:latin typeface="Arial Narrow" panose="020B0606020202030204" pitchFamily="34" charset="0"/>
                <a:ea typeface="微软雅黑"/>
                <a:cs typeface="Arial" panose="020B0604020202020204" pitchFamily="34" charset="0"/>
              </a:rPr>
              <a:t>簡 報 大 綱</a:t>
            </a:r>
            <a:endParaRPr lang="zh-CN" altLang="en-US" sz="4800" b="1" kern="0" dirty="0">
              <a:latin typeface="Arial Narrow" panose="020B0606020202030204" pitchFamily="34" charset="0"/>
              <a:ea typeface="微软雅黑"/>
              <a:cs typeface="Arial" panose="020B0604020202020204" pitchFamily="34" charset="0"/>
            </a:endParaRPr>
          </a:p>
        </p:txBody>
      </p:sp>
      <p:grpSp>
        <p:nvGrpSpPr>
          <p:cNvPr id="110" name="群組 54">
            <a:extLst>
              <a:ext uri="{FF2B5EF4-FFF2-40B4-BE49-F238E27FC236}">
                <a16:creationId xmlns:a16="http://schemas.microsoft.com/office/drawing/2014/main" id="{29354ED4-D4E9-4462-9225-0FA1F0943C30}"/>
              </a:ext>
            </a:extLst>
          </p:cNvPr>
          <p:cNvGrpSpPr>
            <a:grpSpLocks/>
          </p:cNvGrpSpPr>
          <p:nvPr/>
        </p:nvGrpSpPr>
        <p:grpSpPr bwMode="auto">
          <a:xfrm>
            <a:off x="618111" y="472272"/>
            <a:ext cx="3756025" cy="5452853"/>
            <a:chOff x="7896652" y="-708516"/>
            <a:chExt cx="4399482" cy="6592988"/>
          </a:xfrm>
        </p:grpSpPr>
        <p:sp>
          <p:nvSpPr>
            <p:cNvPr id="112" name="자유형 28">
              <a:extLst>
                <a:ext uri="{FF2B5EF4-FFF2-40B4-BE49-F238E27FC236}">
                  <a16:creationId xmlns:a16="http://schemas.microsoft.com/office/drawing/2014/main" id="{45997428-1B6F-4A7E-9E97-E996D055EF6E}"/>
                </a:ext>
              </a:extLst>
            </p:cNvPr>
            <p:cNvSpPr/>
            <p:nvPr/>
          </p:nvSpPr>
          <p:spPr>
            <a:xfrm>
              <a:off x="9198200" y="4184954"/>
              <a:ext cx="1813948" cy="1699518"/>
            </a:xfrm>
            <a:custGeom>
              <a:avLst/>
              <a:gdLst>
                <a:gd name="connsiteX0" fmla="*/ 58387 w 1545771"/>
                <a:gd name="connsiteY0" fmla="*/ 354281 h 1720933"/>
                <a:gd name="connsiteX1" fmla="*/ 4948 w 1545771"/>
                <a:gd name="connsiteY1" fmla="*/ 455221 h 1720933"/>
                <a:gd name="connsiteX2" fmla="*/ 88075 w 1545771"/>
                <a:gd name="connsiteY2" fmla="*/ 585850 h 1720933"/>
                <a:gd name="connsiteX3" fmla="*/ 40574 w 1545771"/>
                <a:gd name="connsiteY3" fmla="*/ 674915 h 1720933"/>
                <a:gd name="connsiteX4" fmla="*/ 76200 w 1545771"/>
                <a:gd name="connsiteY4" fmla="*/ 811481 h 1720933"/>
                <a:gd name="connsiteX5" fmla="*/ 22761 w 1545771"/>
                <a:gd name="connsiteY5" fmla="*/ 894608 h 1720933"/>
                <a:gd name="connsiteX6" fmla="*/ 88075 w 1545771"/>
                <a:gd name="connsiteY6" fmla="*/ 1037112 h 1720933"/>
                <a:gd name="connsiteX7" fmla="*/ 46512 w 1545771"/>
                <a:gd name="connsiteY7" fmla="*/ 1126177 h 1720933"/>
                <a:gd name="connsiteX8" fmla="*/ 105888 w 1545771"/>
                <a:gd name="connsiteY8" fmla="*/ 1238993 h 1720933"/>
                <a:gd name="connsiteX9" fmla="*/ 165265 w 1545771"/>
                <a:gd name="connsiteY9" fmla="*/ 1399310 h 1720933"/>
                <a:gd name="connsiteX10" fmla="*/ 503712 w 1545771"/>
                <a:gd name="connsiteY10" fmla="*/ 1654629 h 1720933"/>
                <a:gd name="connsiteX11" fmla="*/ 788719 w 1545771"/>
                <a:gd name="connsiteY11" fmla="*/ 1719943 h 1720933"/>
                <a:gd name="connsiteX12" fmla="*/ 1091540 w 1545771"/>
                <a:gd name="connsiteY12" fmla="*/ 1660567 h 1720933"/>
                <a:gd name="connsiteX13" fmla="*/ 1323109 w 1545771"/>
                <a:gd name="connsiteY13" fmla="*/ 1411185 h 1720933"/>
                <a:gd name="connsiteX14" fmla="*/ 1447800 w 1545771"/>
                <a:gd name="connsiteY14" fmla="*/ 1274619 h 1720933"/>
                <a:gd name="connsiteX15" fmla="*/ 1441862 w 1545771"/>
                <a:gd name="connsiteY15" fmla="*/ 1227117 h 1720933"/>
                <a:gd name="connsiteX16" fmla="*/ 1507176 w 1545771"/>
                <a:gd name="connsiteY16" fmla="*/ 1161803 h 1720933"/>
                <a:gd name="connsiteX17" fmla="*/ 1453738 w 1545771"/>
                <a:gd name="connsiteY17" fmla="*/ 1025237 h 1720933"/>
                <a:gd name="connsiteX18" fmla="*/ 1524989 w 1545771"/>
                <a:gd name="connsiteY18" fmla="*/ 930234 h 1720933"/>
                <a:gd name="connsiteX19" fmla="*/ 1465613 w 1545771"/>
                <a:gd name="connsiteY19" fmla="*/ 769917 h 1720933"/>
                <a:gd name="connsiteX20" fmla="*/ 1524989 w 1545771"/>
                <a:gd name="connsiteY20" fmla="*/ 716478 h 1720933"/>
                <a:gd name="connsiteX21" fmla="*/ 1471551 w 1545771"/>
                <a:gd name="connsiteY21" fmla="*/ 573974 h 1720933"/>
                <a:gd name="connsiteX22" fmla="*/ 1542802 w 1545771"/>
                <a:gd name="connsiteY22" fmla="*/ 496785 h 1720933"/>
                <a:gd name="connsiteX23" fmla="*/ 1489363 w 1545771"/>
                <a:gd name="connsiteY23" fmla="*/ 372094 h 1720933"/>
                <a:gd name="connsiteX24" fmla="*/ 1489363 w 1545771"/>
                <a:gd name="connsiteY24" fmla="*/ 265216 h 1720933"/>
                <a:gd name="connsiteX25" fmla="*/ 1275608 w 1545771"/>
                <a:gd name="connsiteY25" fmla="*/ 116774 h 1720933"/>
                <a:gd name="connsiteX26" fmla="*/ 533400 w 1545771"/>
                <a:gd name="connsiteY26" fmla="*/ 15834 h 1720933"/>
                <a:gd name="connsiteX27" fmla="*/ 94013 w 1545771"/>
                <a:gd name="connsiteY27" fmla="*/ 211777 h 1720933"/>
                <a:gd name="connsiteX28" fmla="*/ 58387 w 1545771"/>
                <a:gd name="connsiteY28" fmla="*/ 354281 h 1720933"/>
                <a:gd name="connsiteX0" fmla="*/ 167244 w 1654628"/>
                <a:gd name="connsiteY0" fmla="*/ 246413 h 1613065"/>
                <a:gd name="connsiteX1" fmla="*/ 113805 w 1654628"/>
                <a:gd name="connsiteY1" fmla="*/ 347353 h 1613065"/>
                <a:gd name="connsiteX2" fmla="*/ 196932 w 1654628"/>
                <a:gd name="connsiteY2" fmla="*/ 477982 h 1613065"/>
                <a:gd name="connsiteX3" fmla="*/ 149431 w 1654628"/>
                <a:gd name="connsiteY3" fmla="*/ 567047 h 1613065"/>
                <a:gd name="connsiteX4" fmla="*/ 185057 w 1654628"/>
                <a:gd name="connsiteY4" fmla="*/ 703613 h 1613065"/>
                <a:gd name="connsiteX5" fmla="*/ 131618 w 1654628"/>
                <a:gd name="connsiteY5" fmla="*/ 786740 h 1613065"/>
                <a:gd name="connsiteX6" fmla="*/ 196932 w 1654628"/>
                <a:gd name="connsiteY6" fmla="*/ 929244 h 1613065"/>
                <a:gd name="connsiteX7" fmla="*/ 155369 w 1654628"/>
                <a:gd name="connsiteY7" fmla="*/ 1018309 h 1613065"/>
                <a:gd name="connsiteX8" fmla="*/ 214745 w 1654628"/>
                <a:gd name="connsiteY8" fmla="*/ 1131125 h 1613065"/>
                <a:gd name="connsiteX9" fmla="*/ 274122 w 1654628"/>
                <a:gd name="connsiteY9" fmla="*/ 1291442 h 1613065"/>
                <a:gd name="connsiteX10" fmla="*/ 612569 w 1654628"/>
                <a:gd name="connsiteY10" fmla="*/ 1546761 h 1613065"/>
                <a:gd name="connsiteX11" fmla="*/ 897576 w 1654628"/>
                <a:gd name="connsiteY11" fmla="*/ 1612075 h 1613065"/>
                <a:gd name="connsiteX12" fmla="*/ 1200397 w 1654628"/>
                <a:gd name="connsiteY12" fmla="*/ 1552699 h 1613065"/>
                <a:gd name="connsiteX13" fmla="*/ 1431966 w 1654628"/>
                <a:gd name="connsiteY13" fmla="*/ 1303317 h 1613065"/>
                <a:gd name="connsiteX14" fmla="*/ 1556657 w 1654628"/>
                <a:gd name="connsiteY14" fmla="*/ 1166751 h 1613065"/>
                <a:gd name="connsiteX15" fmla="*/ 1550719 w 1654628"/>
                <a:gd name="connsiteY15" fmla="*/ 1119249 h 1613065"/>
                <a:gd name="connsiteX16" fmla="*/ 1616033 w 1654628"/>
                <a:gd name="connsiteY16" fmla="*/ 1053935 h 1613065"/>
                <a:gd name="connsiteX17" fmla="*/ 1562595 w 1654628"/>
                <a:gd name="connsiteY17" fmla="*/ 917369 h 1613065"/>
                <a:gd name="connsiteX18" fmla="*/ 1633846 w 1654628"/>
                <a:gd name="connsiteY18" fmla="*/ 822366 h 1613065"/>
                <a:gd name="connsiteX19" fmla="*/ 1574470 w 1654628"/>
                <a:gd name="connsiteY19" fmla="*/ 662049 h 1613065"/>
                <a:gd name="connsiteX20" fmla="*/ 1633846 w 1654628"/>
                <a:gd name="connsiteY20" fmla="*/ 608610 h 1613065"/>
                <a:gd name="connsiteX21" fmla="*/ 1580408 w 1654628"/>
                <a:gd name="connsiteY21" fmla="*/ 466106 h 1613065"/>
                <a:gd name="connsiteX22" fmla="*/ 1651659 w 1654628"/>
                <a:gd name="connsiteY22" fmla="*/ 388917 h 1613065"/>
                <a:gd name="connsiteX23" fmla="*/ 1598220 w 1654628"/>
                <a:gd name="connsiteY23" fmla="*/ 264226 h 1613065"/>
                <a:gd name="connsiteX24" fmla="*/ 1598220 w 1654628"/>
                <a:gd name="connsiteY24" fmla="*/ 157348 h 1613065"/>
                <a:gd name="connsiteX25" fmla="*/ 1384465 w 1654628"/>
                <a:gd name="connsiteY25" fmla="*/ 8906 h 1613065"/>
                <a:gd name="connsiteX26" fmla="*/ 202870 w 1654628"/>
                <a:gd name="connsiteY26" fmla="*/ 103909 h 1613065"/>
                <a:gd name="connsiteX27" fmla="*/ 167244 w 1654628"/>
                <a:gd name="connsiteY27" fmla="*/ 246413 h 1613065"/>
                <a:gd name="connsiteX0" fmla="*/ 202870 w 1866404"/>
                <a:gd name="connsiteY0" fmla="*/ 157348 h 1524000"/>
                <a:gd name="connsiteX1" fmla="*/ 149431 w 1866404"/>
                <a:gd name="connsiteY1" fmla="*/ 258288 h 1524000"/>
                <a:gd name="connsiteX2" fmla="*/ 232558 w 1866404"/>
                <a:gd name="connsiteY2" fmla="*/ 388917 h 1524000"/>
                <a:gd name="connsiteX3" fmla="*/ 185057 w 1866404"/>
                <a:gd name="connsiteY3" fmla="*/ 477982 h 1524000"/>
                <a:gd name="connsiteX4" fmla="*/ 220683 w 1866404"/>
                <a:gd name="connsiteY4" fmla="*/ 614548 h 1524000"/>
                <a:gd name="connsiteX5" fmla="*/ 167244 w 1866404"/>
                <a:gd name="connsiteY5" fmla="*/ 697675 h 1524000"/>
                <a:gd name="connsiteX6" fmla="*/ 232558 w 1866404"/>
                <a:gd name="connsiteY6" fmla="*/ 840179 h 1524000"/>
                <a:gd name="connsiteX7" fmla="*/ 190995 w 1866404"/>
                <a:gd name="connsiteY7" fmla="*/ 929244 h 1524000"/>
                <a:gd name="connsiteX8" fmla="*/ 250371 w 1866404"/>
                <a:gd name="connsiteY8" fmla="*/ 1042060 h 1524000"/>
                <a:gd name="connsiteX9" fmla="*/ 309748 w 1866404"/>
                <a:gd name="connsiteY9" fmla="*/ 1202377 h 1524000"/>
                <a:gd name="connsiteX10" fmla="*/ 648195 w 1866404"/>
                <a:gd name="connsiteY10" fmla="*/ 1457696 h 1524000"/>
                <a:gd name="connsiteX11" fmla="*/ 933202 w 1866404"/>
                <a:gd name="connsiteY11" fmla="*/ 1523010 h 1524000"/>
                <a:gd name="connsiteX12" fmla="*/ 1236023 w 1866404"/>
                <a:gd name="connsiteY12" fmla="*/ 1463634 h 1524000"/>
                <a:gd name="connsiteX13" fmla="*/ 1467592 w 1866404"/>
                <a:gd name="connsiteY13" fmla="*/ 1214252 h 1524000"/>
                <a:gd name="connsiteX14" fmla="*/ 1592283 w 1866404"/>
                <a:gd name="connsiteY14" fmla="*/ 1077686 h 1524000"/>
                <a:gd name="connsiteX15" fmla="*/ 1586345 w 1866404"/>
                <a:gd name="connsiteY15" fmla="*/ 1030184 h 1524000"/>
                <a:gd name="connsiteX16" fmla="*/ 1651659 w 1866404"/>
                <a:gd name="connsiteY16" fmla="*/ 964870 h 1524000"/>
                <a:gd name="connsiteX17" fmla="*/ 1598221 w 1866404"/>
                <a:gd name="connsiteY17" fmla="*/ 828304 h 1524000"/>
                <a:gd name="connsiteX18" fmla="*/ 1669472 w 1866404"/>
                <a:gd name="connsiteY18" fmla="*/ 733301 h 1524000"/>
                <a:gd name="connsiteX19" fmla="*/ 1610096 w 1866404"/>
                <a:gd name="connsiteY19" fmla="*/ 572984 h 1524000"/>
                <a:gd name="connsiteX20" fmla="*/ 1669472 w 1866404"/>
                <a:gd name="connsiteY20" fmla="*/ 519545 h 1524000"/>
                <a:gd name="connsiteX21" fmla="*/ 1616034 w 1866404"/>
                <a:gd name="connsiteY21" fmla="*/ 377041 h 1524000"/>
                <a:gd name="connsiteX22" fmla="*/ 1687285 w 1866404"/>
                <a:gd name="connsiteY22" fmla="*/ 299852 h 1524000"/>
                <a:gd name="connsiteX23" fmla="*/ 1633846 w 1866404"/>
                <a:gd name="connsiteY23" fmla="*/ 175161 h 1524000"/>
                <a:gd name="connsiteX24" fmla="*/ 1633846 w 1866404"/>
                <a:gd name="connsiteY24" fmla="*/ 68283 h 1524000"/>
                <a:gd name="connsiteX25" fmla="*/ 238496 w 1866404"/>
                <a:gd name="connsiteY25" fmla="*/ 14844 h 1524000"/>
                <a:gd name="connsiteX26" fmla="*/ 202870 w 1866404"/>
                <a:gd name="connsiteY26" fmla="*/ 157348 h 1524000"/>
                <a:gd name="connsiteX0" fmla="*/ 58387 w 1721921"/>
                <a:gd name="connsiteY0" fmla="*/ 157348 h 1524000"/>
                <a:gd name="connsiteX1" fmla="*/ 4948 w 1721921"/>
                <a:gd name="connsiteY1" fmla="*/ 258288 h 1524000"/>
                <a:gd name="connsiteX2" fmla="*/ 88075 w 1721921"/>
                <a:gd name="connsiteY2" fmla="*/ 388917 h 1524000"/>
                <a:gd name="connsiteX3" fmla="*/ 40574 w 1721921"/>
                <a:gd name="connsiteY3" fmla="*/ 477982 h 1524000"/>
                <a:gd name="connsiteX4" fmla="*/ 76200 w 1721921"/>
                <a:gd name="connsiteY4" fmla="*/ 614548 h 1524000"/>
                <a:gd name="connsiteX5" fmla="*/ 22761 w 1721921"/>
                <a:gd name="connsiteY5" fmla="*/ 697675 h 1524000"/>
                <a:gd name="connsiteX6" fmla="*/ 88075 w 1721921"/>
                <a:gd name="connsiteY6" fmla="*/ 840179 h 1524000"/>
                <a:gd name="connsiteX7" fmla="*/ 46512 w 1721921"/>
                <a:gd name="connsiteY7" fmla="*/ 929244 h 1524000"/>
                <a:gd name="connsiteX8" fmla="*/ 105888 w 1721921"/>
                <a:gd name="connsiteY8" fmla="*/ 1042060 h 1524000"/>
                <a:gd name="connsiteX9" fmla="*/ 165265 w 1721921"/>
                <a:gd name="connsiteY9" fmla="*/ 1202377 h 1524000"/>
                <a:gd name="connsiteX10" fmla="*/ 503712 w 1721921"/>
                <a:gd name="connsiteY10" fmla="*/ 1457696 h 1524000"/>
                <a:gd name="connsiteX11" fmla="*/ 788719 w 1721921"/>
                <a:gd name="connsiteY11" fmla="*/ 1523010 h 1524000"/>
                <a:gd name="connsiteX12" fmla="*/ 1091540 w 1721921"/>
                <a:gd name="connsiteY12" fmla="*/ 1463634 h 1524000"/>
                <a:gd name="connsiteX13" fmla="*/ 1323109 w 1721921"/>
                <a:gd name="connsiteY13" fmla="*/ 1214252 h 1524000"/>
                <a:gd name="connsiteX14" fmla="*/ 1447800 w 1721921"/>
                <a:gd name="connsiteY14" fmla="*/ 1077686 h 1524000"/>
                <a:gd name="connsiteX15" fmla="*/ 1441862 w 1721921"/>
                <a:gd name="connsiteY15" fmla="*/ 1030184 h 1524000"/>
                <a:gd name="connsiteX16" fmla="*/ 1507176 w 1721921"/>
                <a:gd name="connsiteY16" fmla="*/ 964870 h 1524000"/>
                <a:gd name="connsiteX17" fmla="*/ 1453738 w 1721921"/>
                <a:gd name="connsiteY17" fmla="*/ 828304 h 1524000"/>
                <a:gd name="connsiteX18" fmla="*/ 1524989 w 1721921"/>
                <a:gd name="connsiteY18" fmla="*/ 733301 h 1524000"/>
                <a:gd name="connsiteX19" fmla="*/ 1465613 w 1721921"/>
                <a:gd name="connsiteY19" fmla="*/ 572984 h 1524000"/>
                <a:gd name="connsiteX20" fmla="*/ 1524989 w 1721921"/>
                <a:gd name="connsiteY20" fmla="*/ 519545 h 1524000"/>
                <a:gd name="connsiteX21" fmla="*/ 1471551 w 1721921"/>
                <a:gd name="connsiteY21" fmla="*/ 377041 h 1524000"/>
                <a:gd name="connsiteX22" fmla="*/ 1542802 w 1721921"/>
                <a:gd name="connsiteY22" fmla="*/ 299852 h 1524000"/>
                <a:gd name="connsiteX23" fmla="*/ 1489363 w 1721921"/>
                <a:gd name="connsiteY23" fmla="*/ 175161 h 1524000"/>
                <a:gd name="connsiteX24" fmla="*/ 1489363 w 1721921"/>
                <a:gd name="connsiteY24" fmla="*/ 68283 h 1524000"/>
                <a:gd name="connsiteX25" fmla="*/ 94013 w 1721921"/>
                <a:gd name="connsiteY25" fmla="*/ 14844 h 1524000"/>
                <a:gd name="connsiteX26" fmla="*/ 58387 w 1721921"/>
                <a:gd name="connsiteY26" fmla="*/ 157348 h 1524000"/>
                <a:gd name="connsiteX0" fmla="*/ 58387 w 1545771"/>
                <a:gd name="connsiteY0" fmla="*/ 157348 h 1524000"/>
                <a:gd name="connsiteX1" fmla="*/ 4948 w 1545771"/>
                <a:gd name="connsiteY1" fmla="*/ 258288 h 1524000"/>
                <a:gd name="connsiteX2" fmla="*/ 88075 w 1545771"/>
                <a:gd name="connsiteY2" fmla="*/ 388917 h 1524000"/>
                <a:gd name="connsiteX3" fmla="*/ 40574 w 1545771"/>
                <a:gd name="connsiteY3" fmla="*/ 477982 h 1524000"/>
                <a:gd name="connsiteX4" fmla="*/ 76200 w 1545771"/>
                <a:gd name="connsiteY4" fmla="*/ 614548 h 1524000"/>
                <a:gd name="connsiteX5" fmla="*/ 22761 w 1545771"/>
                <a:gd name="connsiteY5" fmla="*/ 697675 h 1524000"/>
                <a:gd name="connsiteX6" fmla="*/ 88075 w 1545771"/>
                <a:gd name="connsiteY6" fmla="*/ 840179 h 1524000"/>
                <a:gd name="connsiteX7" fmla="*/ 46512 w 1545771"/>
                <a:gd name="connsiteY7" fmla="*/ 929244 h 1524000"/>
                <a:gd name="connsiteX8" fmla="*/ 105888 w 1545771"/>
                <a:gd name="connsiteY8" fmla="*/ 1042060 h 1524000"/>
                <a:gd name="connsiteX9" fmla="*/ 165265 w 1545771"/>
                <a:gd name="connsiteY9" fmla="*/ 1202377 h 1524000"/>
                <a:gd name="connsiteX10" fmla="*/ 503712 w 1545771"/>
                <a:gd name="connsiteY10" fmla="*/ 1457696 h 1524000"/>
                <a:gd name="connsiteX11" fmla="*/ 788719 w 1545771"/>
                <a:gd name="connsiteY11" fmla="*/ 1523010 h 1524000"/>
                <a:gd name="connsiteX12" fmla="*/ 1091540 w 1545771"/>
                <a:gd name="connsiteY12" fmla="*/ 1463634 h 1524000"/>
                <a:gd name="connsiteX13" fmla="*/ 1323109 w 1545771"/>
                <a:gd name="connsiteY13" fmla="*/ 1214252 h 1524000"/>
                <a:gd name="connsiteX14" fmla="*/ 1447800 w 1545771"/>
                <a:gd name="connsiteY14" fmla="*/ 1077686 h 1524000"/>
                <a:gd name="connsiteX15" fmla="*/ 1441862 w 1545771"/>
                <a:gd name="connsiteY15" fmla="*/ 1030184 h 1524000"/>
                <a:gd name="connsiteX16" fmla="*/ 1507176 w 1545771"/>
                <a:gd name="connsiteY16" fmla="*/ 964870 h 1524000"/>
                <a:gd name="connsiteX17" fmla="*/ 1453738 w 1545771"/>
                <a:gd name="connsiteY17" fmla="*/ 828304 h 1524000"/>
                <a:gd name="connsiteX18" fmla="*/ 1524989 w 1545771"/>
                <a:gd name="connsiteY18" fmla="*/ 733301 h 1524000"/>
                <a:gd name="connsiteX19" fmla="*/ 1465613 w 1545771"/>
                <a:gd name="connsiteY19" fmla="*/ 572984 h 1524000"/>
                <a:gd name="connsiteX20" fmla="*/ 1524989 w 1545771"/>
                <a:gd name="connsiteY20" fmla="*/ 519545 h 1524000"/>
                <a:gd name="connsiteX21" fmla="*/ 1471551 w 1545771"/>
                <a:gd name="connsiteY21" fmla="*/ 377041 h 1524000"/>
                <a:gd name="connsiteX22" fmla="*/ 1542802 w 1545771"/>
                <a:gd name="connsiteY22" fmla="*/ 299852 h 1524000"/>
                <a:gd name="connsiteX23" fmla="*/ 1489363 w 1545771"/>
                <a:gd name="connsiteY23" fmla="*/ 175161 h 1524000"/>
                <a:gd name="connsiteX24" fmla="*/ 1489363 w 1545771"/>
                <a:gd name="connsiteY24" fmla="*/ 68283 h 1524000"/>
                <a:gd name="connsiteX25" fmla="*/ 94013 w 1545771"/>
                <a:gd name="connsiteY25" fmla="*/ 14844 h 1524000"/>
                <a:gd name="connsiteX26" fmla="*/ 58387 w 1545771"/>
                <a:gd name="connsiteY26" fmla="*/ 157348 h 1524000"/>
                <a:gd name="connsiteX0" fmla="*/ 58387 w 1545771"/>
                <a:gd name="connsiteY0" fmla="*/ 166255 h 1532907"/>
                <a:gd name="connsiteX1" fmla="*/ 4948 w 1545771"/>
                <a:gd name="connsiteY1" fmla="*/ 267195 h 1532907"/>
                <a:gd name="connsiteX2" fmla="*/ 88075 w 1545771"/>
                <a:gd name="connsiteY2" fmla="*/ 397824 h 1532907"/>
                <a:gd name="connsiteX3" fmla="*/ 40574 w 1545771"/>
                <a:gd name="connsiteY3" fmla="*/ 486889 h 1532907"/>
                <a:gd name="connsiteX4" fmla="*/ 76200 w 1545771"/>
                <a:gd name="connsiteY4" fmla="*/ 623455 h 1532907"/>
                <a:gd name="connsiteX5" fmla="*/ 22761 w 1545771"/>
                <a:gd name="connsiteY5" fmla="*/ 706582 h 1532907"/>
                <a:gd name="connsiteX6" fmla="*/ 88075 w 1545771"/>
                <a:gd name="connsiteY6" fmla="*/ 849086 h 1532907"/>
                <a:gd name="connsiteX7" fmla="*/ 46512 w 1545771"/>
                <a:gd name="connsiteY7" fmla="*/ 938151 h 1532907"/>
                <a:gd name="connsiteX8" fmla="*/ 105888 w 1545771"/>
                <a:gd name="connsiteY8" fmla="*/ 1050967 h 1532907"/>
                <a:gd name="connsiteX9" fmla="*/ 165265 w 1545771"/>
                <a:gd name="connsiteY9" fmla="*/ 1211284 h 1532907"/>
                <a:gd name="connsiteX10" fmla="*/ 503712 w 1545771"/>
                <a:gd name="connsiteY10" fmla="*/ 1466603 h 1532907"/>
                <a:gd name="connsiteX11" fmla="*/ 788719 w 1545771"/>
                <a:gd name="connsiteY11" fmla="*/ 1531917 h 1532907"/>
                <a:gd name="connsiteX12" fmla="*/ 1091540 w 1545771"/>
                <a:gd name="connsiteY12" fmla="*/ 1472541 h 1532907"/>
                <a:gd name="connsiteX13" fmla="*/ 1323109 w 1545771"/>
                <a:gd name="connsiteY13" fmla="*/ 1223159 h 1532907"/>
                <a:gd name="connsiteX14" fmla="*/ 1447800 w 1545771"/>
                <a:gd name="connsiteY14" fmla="*/ 1086593 h 1532907"/>
                <a:gd name="connsiteX15" fmla="*/ 1441862 w 1545771"/>
                <a:gd name="connsiteY15" fmla="*/ 1039091 h 1532907"/>
                <a:gd name="connsiteX16" fmla="*/ 1507176 w 1545771"/>
                <a:gd name="connsiteY16" fmla="*/ 973777 h 1532907"/>
                <a:gd name="connsiteX17" fmla="*/ 1453738 w 1545771"/>
                <a:gd name="connsiteY17" fmla="*/ 837211 h 1532907"/>
                <a:gd name="connsiteX18" fmla="*/ 1524989 w 1545771"/>
                <a:gd name="connsiteY18" fmla="*/ 742208 h 1532907"/>
                <a:gd name="connsiteX19" fmla="*/ 1465613 w 1545771"/>
                <a:gd name="connsiteY19" fmla="*/ 581891 h 1532907"/>
                <a:gd name="connsiteX20" fmla="*/ 1524989 w 1545771"/>
                <a:gd name="connsiteY20" fmla="*/ 528452 h 1532907"/>
                <a:gd name="connsiteX21" fmla="*/ 1471551 w 1545771"/>
                <a:gd name="connsiteY21" fmla="*/ 385948 h 1532907"/>
                <a:gd name="connsiteX22" fmla="*/ 1542802 w 1545771"/>
                <a:gd name="connsiteY22" fmla="*/ 308759 h 1532907"/>
                <a:gd name="connsiteX23" fmla="*/ 1489363 w 1545771"/>
                <a:gd name="connsiteY23" fmla="*/ 184068 h 1532907"/>
                <a:gd name="connsiteX24" fmla="*/ 1489363 w 1545771"/>
                <a:gd name="connsiteY24" fmla="*/ 77190 h 1532907"/>
                <a:gd name="connsiteX25" fmla="*/ 759031 w 1545771"/>
                <a:gd name="connsiteY25" fmla="*/ 231568 h 1532907"/>
                <a:gd name="connsiteX26" fmla="*/ 94013 w 1545771"/>
                <a:gd name="connsiteY26" fmla="*/ 23751 h 1532907"/>
                <a:gd name="connsiteX27" fmla="*/ 58387 w 1545771"/>
                <a:gd name="connsiteY27" fmla="*/ 166255 h 1532907"/>
                <a:gd name="connsiteX0" fmla="*/ 58387 w 1545771"/>
                <a:gd name="connsiteY0" fmla="*/ 166255 h 1532907"/>
                <a:gd name="connsiteX1" fmla="*/ 4948 w 1545771"/>
                <a:gd name="connsiteY1" fmla="*/ 267195 h 1532907"/>
                <a:gd name="connsiteX2" fmla="*/ 88075 w 1545771"/>
                <a:gd name="connsiteY2" fmla="*/ 397824 h 1532907"/>
                <a:gd name="connsiteX3" fmla="*/ 40574 w 1545771"/>
                <a:gd name="connsiteY3" fmla="*/ 486889 h 1532907"/>
                <a:gd name="connsiteX4" fmla="*/ 76200 w 1545771"/>
                <a:gd name="connsiteY4" fmla="*/ 623455 h 1532907"/>
                <a:gd name="connsiteX5" fmla="*/ 22761 w 1545771"/>
                <a:gd name="connsiteY5" fmla="*/ 706582 h 1532907"/>
                <a:gd name="connsiteX6" fmla="*/ 88075 w 1545771"/>
                <a:gd name="connsiteY6" fmla="*/ 849086 h 1532907"/>
                <a:gd name="connsiteX7" fmla="*/ 46512 w 1545771"/>
                <a:gd name="connsiteY7" fmla="*/ 938151 h 1532907"/>
                <a:gd name="connsiteX8" fmla="*/ 105888 w 1545771"/>
                <a:gd name="connsiteY8" fmla="*/ 1050967 h 1532907"/>
                <a:gd name="connsiteX9" fmla="*/ 165265 w 1545771"/>
                <a:gd name="connsiteY9" fmla="*/ 1211284 h 1532907"/>
                <a:gd name="connsiteX10" fmla="*/ 503712 w 1545771"/>
                <a:gd name="connsiteY10" fmla="*/ 1466603 h 1532907"/>
                <a:gd name="connsiteX11" fmla="*/ 788719 w 1545771"/>
                <a:gd name="connsiteY11" fmla="*/ 1531917 h 1532907"/>
                <a:gd name="connsiteX12" fmla="*/ 1091540 w 1545771"/>
                <a:gd name="connsiteY12" fmla="*/ 1472541 h 1532907"/>
                <a:gd name="connsiteX13" fmla="*/ 1323109 w 1545771"/>
                <a:gd name="connsiteY13" fmla="*/ 1223159 h 1532907"/>
                <a:gd name="connsiteX14" fmla="*/ 1447800 w 1545771"/>
                <a:gd name="connsiteY14" fmla="*/ 1086593 h 1532907"/>
                <a:gd name="connsiteX15" fmla="*/ 1441862 w 1545771"/>
                <a:gd name="connsiteY15" fmla="*/ 1039091 h 1532907"/>
                <a:gd name="connsiteX16" fmla="*/ 1507176 w 1545771"/>
                <a:gd name="connsiteY16" fmla="*/ 973777 h 1532907"/>
                <a:gd name="connsiteX17" fmla="*/ 1453738 w 1545771"/>
                <a:gd name="connsiteY17" fmla="*/ 837211 h 1532907"/>
                <a:gd name="connsiteX18" fmla="*/ 1524989 w 1545771"/>
                <a:gd name="connsiteY18" fmla="*/ 742208 h 1532907"/>
                <a:gd name="connsiteX19" fmla="*/ 1465613 w 1545771"/>
                <a:gd name="connsiteY19" fmla="*/ 581891 h 1532907"/>
                <a:gd name="connsiteX20" fmla="*/ 1524989 w 1545771"/>
                <a:gd name="connsiteY20" fmla="*/ 528452 h 1532907"/>
                <a:gd name="connsiteX21" fmla="*/ 1471551 w 1545771"/>
                <a:gd name="connsiteY21" fmla="*/ 385948 h 1532907"/>
                <a:gd name="connsiteX22" fmla="*/ 1542802 w 1545771"/>
                <a:gd name="connsiteY22" fmla="*/ 308759 h 1532907"/>
                <a:gd name="connsiteX23" fmla="*/ 1489363 w 1545771"/>
                <a:gd name="connsiteY23" fmla="*/ 184068 h 1532907"/>
                <a:gd name="connsiteX24" fmla="*/ 1489363 w 1545771"/>
                <a:gd name="connsiteY24" fmla="*/ 77190 h 1532907"/>
                <a:gd name="connsiteX25" fmla="*/ 759031 w 1545771"/>
                <a:gd name="connsiteY25" fmla="*/ 231568 h 1532907"/>
                <a:gd name="connsiteX26" fmla="*/ 94013 w 1545771"/>
                <a:gd name="connsiteY26" fmla="*/ 23751 h 1532907"/>
                <a:gd name="connsiteX27" fmla="*/ 58387 w 1545771"/>
                <a:gd name="connsiteY27" fmla="*/ 166255 h 1532907"/>
                <a:gd name="connsiteX0" fmla="*/ 58387 w 1545771"/>
                <a:gd name="connsiteY0" fmla="*/ 166255 h 1532907"/>
                <a:gd name="connsiteX1" fmla="*/ 4948 w 1545771"/>
                <a:gd name="connsiteY1" fmla="*/ 267195 h 1532907"/>
                <a:gd name="connsiteX2" fmla="*/ 88075 w 1545771"/>
                <a:gd name="connsiteY2" fmla="*/ 397824 h 1532907"/>
                <a:gd name="connsiteX3" fmla="*/ 40574 w 1545771"/>
                <a:gd name="connsiteY3" fmla="*/ 486889 h 1532907"/>
                <a:gd name="connsiteX4" fmla="*/ 76200 w 1545771"/>
                <a:gd name="connsiteY4" fmla="*/ 623455 h 1532907"/>
                <a:gd name="connsiteX5" fmla="*/ 22761 w 1545771"/>
                <a:gd name="connsiteY5" fmla="*/ 706582 h 1532907"/>
                <a:gd name="connsiteX6" fmla="*/ 88075 w 1545771"/>
                <a:gd name="connsiteY6" fmla="*/ 849086 h 1532907"/>
                <a:gd name="connsiteX7" fmla="*/ 46512 w 1545771"/>
                <a:gd name="connsiteY7" fmla="*/ 938151 h 1532907"/>
                <a:gd name="connsiteX8" fmla="*/ 105888 w 1545771"/>
                <a:gd name="connsiteY8" fmla="*/ 1050967 h 1532907"/>
                <a:gd name="connsiteX9" fmla="*/ 165265 w 1545771"/>
                <a:gd name="connsiteY9" fmla="*/ 1211284 h 1532907"/>
                <a:gd name="connsiteX10" fmla="*/ 503712 w 1545771"/>
                <a:gd name="connsiteY10" fmla="*/ 1466603 h 1532907"/>
                <a:gd name="connsiteX11" fmla="*/ 788719 w 1545771"/>
                <a:gd name="connsiteY11" fmla="*/ 1531917 h 1532907"/>
                <a:gd name="connsiteX12" fmla="*/ 1091540 w 1545771"/>
                <a:gd name="connsiteY12" fmla="*/ 1472541 h 1532907"/>
                <a:gd name="connsiteX13" fmla="*/ 1323109 w 1545771"/>
                <a:gd name="connsiteY13" fmla="*/ 1223159 h 1532907"/>
                <a:gd name="connsiteX14" fmla="*/ 1447800 w 1545771"/>
                <a:gd name="connsiteY14" fmla="*/ 1086593 h 1532907"/>
                <a:gd name="connsiteX15" fmla="*/ 1441862 w 1545771"/>
                <a:gd name="connsiteY15" fmla="*/ 1039091 h 1532907"/>
                <a:gd name="connsiteX16" fmla="*/ 1507176 w 1545771"/>
                <a:gd name="connsiteY16" fmla="*/ 973777 h 1532907"/>
                <a:gd name="connsiteX17" fmla="*/ 1453738 w 1545771"/>
                <a:gd name="connsiteY17" fmla="*/ 837211 h 1532907"/>
                <a:gd name="connsiteX18" fmla="*/ 1524989 w 1545771"/>
                <a:gd name="connsiteY18" fmla="*/ 742208 h 1532907"/>
                <a:gd name="connsiteX19" fmla="*/ 1465613 w 1545771"/>
                <a:gd name="connsiteY19" fmla="*/ 581891 h 1532907"/>
                <a:gd name="connsiteX20" fmla="*/ 1524989 w 1545771"/>
                <a:gd name="connsiteY20" fmla="*/ 528452 h 1532907"/>
                <a:gd name="connsiteX21" fmla="*/ 1471551 w 1545771"/>
                <a:gd name="connsiteY21" fmla="*/ 385948 h 1532907"/>
                <a:gd name="connsiteX22" fmla="*/ 1542802 w 1545771"/>
                <a:gd name="connsiteY22" fmla="*/ 308759 h 1532907"/>
                <a:gd name="connsiteX23" fmla="*/ 1489363 w 1545771"/>
                <a:gd name="connsiteY23" fmla="*/ 184068 h 1532907"/>
                <a:gd name="connsiteX24" fmla="*/ 1489363 w 1545771"/>
                <a:gd name="connsiteY24" fmla="*/ 77190 h 1532907"/>
                <a:gd name="connsiteX25" fmla="*/ 759031 w 1545771"/>
                <a:gd name="connsiteY25" fmla="*/ 231568 h 1532907"/>
                <a:gd name="connsiteX26" fmla="*/ 94013 w 1545771"/>
                <a:gd name="connsiteY26" fmla="*/ 23751 h 1532907"/>
                <a:gd name="connsiteX27" fmla="*/ 58387 w 1545771"/>
                <a:gd name="connsiteY27" fmla="*/ 166255 h 1532907"/>
                <a:gd name="connsiteX0" fmla="*/ 58387 w 1545771"/>
                <a:gd name="connsiteY0" fmla="*/ 96451 h 1463103"/>
                <a:gd name="connsiteX1" fmla="*/ 4948 w 1545771"/>
                <a:gd name="connsiteY1" fmla="*/ 197391 h 1463103"/>
                <a:gd name="connsiteX2" fmla="*/ 88075 w 1545771"/>
                <a:gd name="connsiteY2" fmla="*/ 328020 h 1463103"/>
                <a:gd name="connsiteX3" fmla="*/ 40574 w 1545771"/>
                <a:gd name="connsiteY3" fmla="*/ 417085 h 1463103"/>
                <a:gd name="connsiteX4" fmla="*/ 76200 w 1545771"/>
                <a:gd name="connsiteY4" fmla="*/ 553651 h 1463103"/>
                <a:gd name="connsiteX5" fmla="*/ 22761 w 1545771"/>
                <a:gd name="connsiteY5" fmla="*/ 636778 h 1463103"/>
                <a:gd name="connsiteX6" fmla="*/ 88075 w 1545771"/>
                <a:gd name="connsiteY6" fmla="*/ 779282 h 1463103"/>
                <a:gd name="connsiteX7" fmla="*/ 46512 w 1545771"/>
                <a:gd name="connsiteY7" fmla="*/ 868347 h 1463103"/>
                <a:gd name="connsiteX8" fmla="*/ 105888 w 1545771"/>
                <a:gd name="connsiteY8" fmla="*/ 981163 h 1463103"/>
                <a:gd name="connsiteX9" fmla="*/ 165265 w 1545771"/>
                <a:gd name="connsiteY9" fmla="*/ 1141480 h 1463103"/>
                <a:gd name="connsiteX10" fmla="*/ 503712 w 1545771"/>
                <a:gd name="connsiteY10" fmla="*/ 1396799 h 1463103"/>
                <a:gd name="connsiteX11" fmla="*/ 788719 w 1545771"/>
                <a:gd name="connsiteY11" fmla="*/ 1462113 h 1463103"/>
                <a:gd name="connsiteX12" fmla="*/ 1091540 w 1545771"/>
                <a:gd name="connsiteY12" fmla="*/ 1402737 h 1463103"/>
                <a:gd name="connsiteX13" fmla="*/ 1323109 w 1545771"/>
                <a:gd name="connsiteY13" fmla="*/ 1153355 h 1463103"/>
                <a:gd name="connsiteX14" fmla="*/ 1447800 w 1545771"/>
                <a:gd name="connsiteY14" fmla="*/ 1016789 h 1463103"/>
                <a:gd name="connsiteX15" fmla="*/ 1441862 w 1545771"/>
                <a:gd name="connsiteY15" fmla="*/ 969287 h 1463103"/>
                <a:gd name="connsiteX16" fmla="*/ 1507176 w 1545771"/>
                <a:gd name="connsiteY16" fmla="*/ 903973 h 1463103"/>
                <a:gd name="connsiteX17" fmla="*/ 1453738 w 1545771"/>
                <a:gd name="connsiteY17" fmla="*/ 767407 h 1463103"/>
                <a:gd name="connsiteX18" fmla="*/ 1524989 w 1545771"/>
                <a:gd name="connsiteY18" fmla="*/ 672404 h 1463103"/>
                <a:gd name="connsiteX19" fmla="*/ 1465613 w 1545771"/>
                <a:gd name="connsiteY19" fmla="*/ 512087 h 1463103"/>
                <a:gd name="connsiteX20" fmla="*/ 1524989 w 1545771"/>
                <a:gd name="connsiteY20" fmla="*/ 458648 h 1463103"/>
                <a:gd name="connsiteX21" fmla="*/ 1471551 w 1545771"/>
                <a:gd name="connsiteY21" fmla="*/ 316144 h 1463103"/>
                <a:gd name="connsiteX22" fmla="*/ 1542802 w 1545771"/>
                <a:gd name="connsiteY22" fmla="*/ 238955 h 1463103"/>
                <a:gd name="connsiteX23" fmla="*/ 1489363 w 1545771"/>
                <a:gd name="connsiteY23" fmla="*/ 114264 h 1463103"/>
                <a:gd name="connsiteX24" fmla="*/ 1489363 w 1545771"/>
                <a:gd name="connsiteY24" fmla="*/ 7386 h 1463103"/>
                <a:gd name="connsiteX25" fmla="*/ 759031 w 1545771"/>
                <a:gd name="connsiteY25" fmla="*/ 161764 h 1463103"/>
                <a:gd name="connsiteX26" fmla="*/ 65375 w 1545771"/>
                <a:gd name="connsiteY26" fmla="*/ 23751 h 1463103"/>
                <a:gd name="connsiteX27" fmla="*/ 58387 w 1545771"/>
                <a:gd name="connsiteY27" fmla="*/ 96451 h 1463103"/>
                <a:gd name="connsiteX0" fmla="*/ 58387 w 1545771"/>
                <a:gd name="connsiteY0" fmla="*/ 89065 h 1455717"/>
                <a:gd name="connsiteX1" fmla="*/ 4948 w 1545771"/>
                <a:gd name="connsiteY1" fmla="*/ 190005 h 1455717"/>
                <a:gd name="connsiteX2" fmla="*/ 88075 w 1545771"/>
                <a:gd name="connsiteY2" fmla="*/ 320634 h 1455717"/>
                <a:gd name="connsiteX3" fmla="*/ 40574 w 1545771"/>
                <a:gd name="connsiteY3" fmla="*/ 409699 h 1455717"/>
                <a:gd name="connsiteX4" fmla="*/ 76200 w 1545771"/>
                <a:gd name="connsiteY4" fmla="*/ 546265 h 1455717"/>
                <a:gd name="connsiteX5" fmla="*/ 22761 w 1545771"/>
                <a:gd name="connsiteY5" fmla="*/ 629392 h 1455717"/>
                <a:gd name="connsiteX6" fmla="*/ 88075 w 1545771"/>
                <a:gd name="connsiteY6" fmla="*/ 771896 h 1455717"/>
                <a:gd name="connsiteX7" fmla="*/ 46512 w 1545771"/>
                <a:gd name="connsiteY7" fmla="*/ 860961 h 1455717"/>
                <a:gd name="connsiteX8" fmla="*/ 105888 w 1545771"/>
                <a:gd name="connsiteY8" fmla="*/ 973777 h 1455717"/>
                <a:gd name="connsiteX9" fmla="*/ 165265 w 1545771"/>
                <a:gd name="connsiteY9" fmla="*/ 1134094 h 1455717"/>
                <a:gd name="connsiteX10" fmla="*/ 503712 w 1545771"/>
                <a:gd name="connsiteY10" fmla="*/ 1389413 h 1455717"/>
                <a:gd name="connsiteX11" fmla="*/ 788719 w 1545771"/>
                <a:gd name="connsiteY11" fmla="*/ 1454727 h 1455717"/>
                <a:gd name="connsiteX12" fmla="*/ 1091540 w 1545771"/>
                <a:gd name="connsiteY12" fmla="*/ 1395351 h 1455717"/>
                <a:gd name="connsiteX13" fmla="*/ 1323109 w 1545771"/>
                <a:gd name="connsiteY13" fmla="*/ 1145969 h 1455717"/>
                <a:gd name="connsiteX14" fmla="*/ 1447800 w 1545771"/>
                <a:gd name="connsiteY14" fmla="*/ 1009403 h 1455717"/>
                <a:gd name="connsiteX15" fmla="*/ 1441862 w 1545771"/>
                <a:gd name="connsiteY15" fmla="*/ 961901 h 1455717"/>
                <a:gd name="connsiteX16" fmla="*/ 1507176 w 1545771"/>
                <a:gd name="connsiteY16" fmla="*/ 896587 h 1455717"/>
                <a:gd name="connsiteX17" fmla="*/ 1453738 w 1545771"/>
                <a:gd name="connsiteY17" fmla="*/ 760021 h 1455717"/>
                <a:gd name="connsiteX18" fmla="*/ 1524989 w 1545771"/>
                <a:gd name="connsiteY18" fmla="*/ 665018 h 1455717"/>
                <a:gd name="connsiteX19" fmla="*/ 1465613 w 1545771"/>
                <a:gd name="connsiteY19" fmla="*/ 504701 h 1455717"/>
                <a:gd name="connsiteX20" fmla="*/ 1524989 w 1545771"/>
                <a:gd name="connsiteY20" fmla="*/ 451262 h 1455717"/>
                <a:gd name="connsiteX21" fmla="*/ 1471551 w 1545771"/>
                <a:gd name="connsiteY21" fmla="*/ 308758 h 1455717"/>
                <a:gd name="connsiteX22" fmla="*/ 1542802 w 1545771"/>
                <a:gd name="connsiteY22" fmla="*/ 231569 h 1455717"/>
                <a:gd name="connsiteX23" fmla="*/ 1489363 w 1545771"/>
                <a:gd name="connsiteY23" fmla="*/ 106878 h 1455717"/>
                <a:gd name="connsiteX24" fmla="*/ 1489363 w 1545771"/>
                <a:gd name="connsiteY24" fmla="*/ 0 h 1455717"/>
                <a:gd name="connsiteX25" fmla="*/ 759031 w 1545771"/>
                <a:gd name="connsiteY25" fmla="*/ 154378 h 1455717"/>
                <a:gd name="connsiteX26" fmla="*/ 65375 w 1545771"/>
                <a:gd name="connsiteY26" fmla="*/ 16365 h 1455717"/>
                <a:gd name="connsiteX27" fmla="*/ 58387 w 1545771"/>
                <a:gd name="connsiteY27" fmla="*/ 89065 h 1455717"/>
                <a:gd name="connsiteX0" fmla="*/ 58387 w 1545771"/>
                <a:gd name="connsiteY0" fmla="*/ 89065 h 1498270"/>
                <a:gd name="connsiteX1" fmla="*/ 4948 w 1545771"/>
                <a:gd name="connsiteY1" fmla="*/ 190005 h 1498270"/>
                <a:gd name="connsiteX2" fmla="*/ 88075 w 1545771"/>
                <a:gd name="connsiteY2" fmla="*/ 320634 h 1498270"/>
                <a:gd name="connsiteX3" fmla="*/ 40574 w 1545771"/>
                <a:gd name="connsiteY3" fmla="*/ 409699 h 1498270"/>
                <a:gd name="connsiteX4" fmla="*/ 76200 w 1545771"/>
                <a:gd name="connsiteY4" fmla="*/ 546265 h 1498270"/>
                <a:gd name="connsiteX5" fmla="*/ 22761 w 1545771"/>
                <a:gd name="connsiteY5" fmla="*/ 629392 h 1498270"/>
                <a:gd name="connsiteX6" fmla="*/ 88075 w 1545771"/>
                <a:gd name="connsiteY6" fmla="*/ 771896 h 1498270"/>
                <a:gd name="connsiteX7" fmla="*/ 46512 w 1545771"/>
                <a:gd name="connsiteY7" fmla="*/ 860961 h 1498270"/>
                <a:gd name="connsiteX8" fmla="*/ 105888 w 1545771"/>
                <a:gd name="connsiteY8" fmla="*/ 973777 h 1498270"/>
                <a:gd name="connsiteX9" fmla="*/ 165265 w 1545771"/>
                <a:gd name="connsiteY9" fmla="*/ 1134094 h 1498270"/>
                <a:gd name="connsiteX10" fmla="*/ 788719 w 1545771"/>
                <a:gd name="connsiteY10" fmla="*/ 1454727 h 1498270"/>
                <a:gd name="connsiteX11" fmla="*/ 1091540 w 1545771"/>
                <a:gd name="connsiteY11" fmla="*/ 1395351 h 1498270"/>
                <a:gd name="connsiteX12" fmla="*/ 1323109 w 1545771"/>
                <a:gd name="connsiteY12" fmla="*/ 1145969 h 1498270"/>
                <a:gd name="connsiteX13" fmla="*/ 1447800 w 1545771"/>
                <a:gd name="connsiteY13" fmla="*/ 1009403 h 1498270"/>
                <a:gd name="connsiteX14" fmla="*/ 1441862 w 1545771"/>
                <a:gd name="connsiteY14" fmla="*/ 961901 h 1498270"/>
                <a:gd name="connsiteX15" fmla="*/ 1507176 w 1545771"/>
                <a:gd name="connsiteY15" fmla="*/ 896587 h 1498270"/>
                <a:gd name="connsiteX16" fmla="*/ 1453738 w 1545771"/>
                <a:gd name="connsiteY16" fmla="*/ 760021 h 1498270"/>
                <a:gd name="connsiteX17" fmla="*/ 1524989 w 1545771"/>
                <a:gd name="connsiteY17" fmla="*/ 665018 h 1498270"/>
                <a:gd name="connsiteX18" fmla="*/ 1465613 w 1545771"/>
                <a:gd name="connsiteY18" fmla="*/ 504701 h 1498270"/>
                <a:gd name="connsiteX19" fmla="*/ 1524989 w 1545771"/>
                <a:gd name="connsiteY19" fmla="*/ 451262 h 1498270"/>
                <a:gd name="connsiteX20" fmla="*/ 1471551 w 1545771"/>
                <a:gd name="connsiteY20" fmla="*/ 308758 h 1498270"/>
                <a:gd name="connsiteX21" fmla="*/ 1542802 w 1545771"/>
                <a:gd name="connsiteY21" fmla="*/ 231569 h 1498270"/>
                <a:gd name="connsiteX22" fmla="*/ 1489363 w 1545771"/>
                <a:gd name="connsiteY22" fmla="*/ 106878 h 1498270"/>
                <a:gd name="connsiteX23" fmla="*/ 1489363 w 1545771"/>
                <a:gd name="connsiteY23" fmla="*/ 0 h 1498270"/>
                <a:gd name="connsiteX24" fmla="*/ 759031 w 1545771"/>
                <a:gd name="connsiteY24" fmla="*/ 154378 h 1498270"/>
                <a:gd name="connsiteX25" fmla="*/ 65375 w 1545771"/>
                <a:gd name="connsiteY25" fmla="*/ 16365 h 1498270"/>
                <a:gd name="connsiteX26" fmla="*/ 58387 w 1545771"/>
                <a:gd name="connsiteY26" fmla="*/ 89065 h 1498270"/>
                <a:gd name="connsiteX0" fmla="*/ 58387 w 1545771"/>
                <a:gd name="connsiteY0" fmla="*/ 89065 h 1456706"/>
                <a:gd name="connsiteX1" fmla="*/ 4948 w 1545771"/>
                <a:gd name="connsiteY1" fmla="*/ 190005 h 1456706"/>
                <a:gd name="connsiteX2" fmla="*/ 88075 w 1545771"/>
                <a:gd name="connsiteY2" fmla="*/ 320634 h 1456706"/>
                <a:gd name="connsiteX3" fmla="*/ 40574 w 1545771"/>
                <a:gd name="connsiteY3" fmla="*/ 409699 h 1456706"/>
                <a:gd name="connsiteX4" fmla="*/ 76200 w 1545771"/>
                <a:gd name="connsiteY4" fmla="*/ 546265 h 1456706"/>
                <a:gd name="connsiteX5" fmla="*/ 22761 w 1545771"/>
                <a:gd name="connsiteY5" fmla="*/ 629392 h 1456706"/>
                <a:gd name="connsiteX6" fmla="*/ 88075 w 1545771"/>
                <a:gd name="connsiteY6" fmla="*/ 771896 h 1456706"/>
                <a:gd name="connsiteX7" fmla="*/ 46512 w 1545771"/>
                <a:gd name="connsiteY7" fmla="*/ 860961 h 1456706"/>
                <a:gd name="connsiteX8" fmla="*/ 105888 w 1545771"/>
                <a:gd name="connsiteY8" fmla="*/ 973777 h 1456706"/>
                <a:gd name="connsiteX9" fmla="*/ 165265 w 1545771"/>
                <a:gd name="connsiteY9" fmla="*/ 1134094 h 1456706"/>
                <a:gd name="connsiteX10" fmla="*/ 788719 w 1545771"/>
                <a:gd name="connsiteY10" fmla="*/ 1454727 h 1456706"/>
                <a:gd name="connsiteX11" fmla="*/ 1323109 w 1545771"/>
                <a:gd name="connsiteY11" fmla="*/ 1145969 h 1456706"/>
                <a:gd name="connsiteX12" fmla="*/ 1447800 w 1545771"/>
                <a:gd name="connsiteY12" fmla="*/ 1009403 h 1456706"/>
                <a:gd name="connsiteX13" fmla="*/ 1441862 w 1545771"/>
                <a:gd name="connsiteY13" fmla="*/ 961901 h 1456706"/>
                <a:gd name="connsiteX14" fmla="*/ 1507176 w 1545771"/>
                <a:gd name="connsiteY14" fmla="*/ 896587 h 1456706"/>
                <a:gd name="connsiteX15" fmla="*/ 1453738 w 1545771"/>
                <a:gd name="connsiteY15" fmla="*/ 760021 h 1456706"/>
                <a:gd name="connsiteX16" fmla="*/ 1524989 w 1545771"/>
                <a:gd name="connsiteY16" fmla="*/ 665018 h 1456706"/>
                <a:gd name="connsiteX17" fmla="*/ 1465613 w 1545771"/>
                <a:gd name="connsiteY17" fmla="*/ 504701 h 1456706"/>
                <a:gd name="connsiteX18" fmla="*/ 1524989 w 1545771"/>
                <a:gd name="connsiteY18" fmla="*/ 451262 h 1456706"/>
                <a:gd name="connsiteX19" fmla="*/ 1471551 w 1545771"/>
                <a:gd name="connsiteY19" fmla="*/ 308758 h 1456706"/>
                <a:gd name="connsiteX20" fmla="*/ 1542802 w 1545771"/>
                <a:gd name="connsiteY20" fmla="*/ 231569 h 1456706"/>
                <a:gd name="connsiteX21" fmla="*/ 1489363 w 1545771"/>
                <a:gd name="connsiteY21" fmla="*/ 106878 h 1456706"/>
                <a:gd name="connsiteX22" fmla="*/ 1489363 w 1545771"/>
                <a:gd name="connsiteY22" fmla="*/ 0 h 1456706"/>
                <a:gd name="connsiteX23" fmla="*/ 759031 w 1545771"/>
                <a:gd name="connsiteY23" fmla="*/ 154378 h 1456706"/>
                <a:gd name="connsiteX24" fmla="*/ 65375 w 1545771"/>
                <a:gd name="connsiteY24" fmla="*/ 16365 h 1456706"/>
                <a:gd name="connsiteX25" fmla="*/ 58387 w 1545771"/>
                <a:gd name="connsiteY25" fmla="*/ 89065 h 1456706"/>
                <a:gd name="connsiteX0" fmla="*/ 58387 w 1545771"/>
                <a:gd name="connsiteY0" fmla="*/ 89065 h 1456706"/>
                <a:gd name="connsiteX1" fmla="*/ 4948 w 1545771"/>
                <a:gd name="connsiteY1" fmla="*/ 190005 h 1456706"/>
                <a:gd name="connsiteX2" fmla="*/ 88075 w 1545771"/>
                <a:gd name="connsiteY2" fmla="*/ 320634 h 1456706"/>
                <a:gd name="connsiteX3" fmla="*/ 40574 w 1545771"/>
                <a:gd name="connsiteY3" fmla="*/ 409699 h 1456706"/>
                <a:gd name="connsiteX4" fmla="*/ 76200 w 1545771"/>
                <a:gd name="connsiteY4" fmla="*/ 546265 h 1456706"/>
                <a:gd name="connsiteX5" fmla="*/ 22761 w 1545771"/>
                <a:gd name="connsiteY5" fmla="*/ 629392 h 1456706"/>
                <a:gd name="connsiteX6" fmla="*/ 88075 w 1545771"/>
                <a:gd name="connsiteY6" fmla="*/ 771896 h 1456706"/>
                <a:gd name="connsiteX7" fmla="*/ 46512 w 1545771"/>
                <a:gd name="connsiteY7" fmla="*/ 860961 h 1456706"/>
                <a:gd name="connsiteX8" fmla="*/ 105888 w 1545771"/>
                <a:gd name="connsiteY8" fmla="*/ 973777 h 1456706"/>
                <a:gd name="connsiteX9" fmla="*/ 165265 w 1545771"/>
                <a:gd name="connsiteY9" fmla="*/ 1134094 h 1456706"/>
                <a:gd name="connsiteX10" fmla="*/ 788719 w 1545771"/>
                <a:gd name="connsiteY10" fmla="*/ 1454727 h 1456706"/>
                <a:gd name="connsiteX11" fmla="*/ 1323109 w 1545771"/>
                <a:gd name="connsiteY11" fmla="*/ 1145969 h 1456706"/>
                <a:gd name="connsiteX12" fmla="*/ 1447800 w 1545771"/>
                <a:gd name="connsiteY12" fmla="*/ 1009403 h 1456706"/>
                <a:gd name="connsiteX13" fmla="*/ 1441862 w 1545771"/>
                <a:gd name="connsiteY13" fmla="*/ 961901 h 1456706"/>
                <a:gd name="connsiteX14" fmla="*/ 1507176 w 1545771"/>
                <a:gd name="connsiteY14" fmla="*/ 896587 h 1456706"/>
                <a:gd name="connsiteX15" fmla="*/ 1453738 w 1545771"/>
                <a:gd name="connsiteY15" fmla="*/ 760021 h 1456706"/>
                <a:gd name="connsiteX16" fmla="*/ 1524989 w 1545771"/>
                <a:gd name="connsiteY16" fmla="*/ 665018 h 1456706"/>
                <a:gd name="connsiteX17" fmla="*/ 1465613 w 1545771"/>
                <a:gd name="connsiteY17" fmla="*/ 504701 h 1456706"/>
                <a:gd name="connsiteX18" fmla="*/ 1524989 w 1545771"/>
                <a:gd name="connsiteY18" fmla="*/ 451262 h 1456706"/>
                <a:gd name="connsiteX19" fmla="*/ 1471551 w 1545771"/>
                <a:gd name="connsiteY19" fmla="*/ 308758 h 1456706"/>
                <a:gd name="connsiteX20" fmla="*/ 1542802 w 1545771"/>
                <a:gd name="connsiteY20" fmla="*/ 231569 h 1456706"/>
                <a:gd name="connsiteX21" fmla="*/ 1489363 w 1545771"/>
                <a:gd name="connsiteY21" fmla="*/ 106878 h 1456706"/>
                <a:gd name="connsiteX22" fmla="*/ 1489363 w 1545771"/>
                <a:gd name="connsiteY22" fmla="*/ 0 h 1456706"/>
                <a:gd name="connsiteX23" fmla="*/ 759031 w 1545771"/>
                <a:gd name="connsiteY23" fmla="*/ 154378 h 1456706"/>
                <a:gd name="connsiteX24" fmla="*/ 65375 w 1545771"/>
                <a:gd name="connsiteY24" fmla="*/ 16365 h 1456706"/>
                <a:gd name="connsiteX25" fmla="*/ 58387 w 1545771"/>
                <a:gd name="connsiteY25" fmla="*/ 89065 h 1456706"/>
                <a:gd name="connsiteX0" fmla="*/ 58387 w 1545771"/>
                <a:gd name="connsiteY0" fmla="*/ 89065 h 1456706"/>
                <a:gd name="connsiteX1" fmla="*/ 4948 w 1545771"/>
                <a:gd name="connsiteY1" fmla="*/ 190005 h 1456706"/>
                <a:gd name="connsiteX2" fmla="*/ 88075 w 1545771"/>
                <a:gd name="connsiteY2" fmla="*/ 320634 h 1456706"/>
                <a:gd name="connsiteX3" fmla="*/ 40574 w 1545771"/>
                <a:gd name="connsiteY3" fmla="*/ 409699 h 1456706"/>
                <a:gd name="connsiteX4" fmla="*/ 76200 w 1545771"/>
                <a:gd name="connsiteY4" fmla="*/ 546265 h 1456706"/>
                <a:gd name="connsiteX5" fmla="*/ 22761 w 1545771"/>
                <a:gd name="connsiteY5" fmla="*/ 629392 h 1456706"/>
                <a:gd name="connsiteX6" fmla="*/ 88075 w 1545771"/>
                <a:gd name="connsiteY6" fmla="*/ 771896 h 1456706"/>
                <a:gd name="connsiteX7" fmla="*/ 46512 w 1545771"/>
                <a:gd name="connsiteY7" fmla="*/ 860961 h 1456706"/>
                <a:gd name="connsiteX8" fmla="*/ 105888 w 1545771"/>
                <a:gd name="connsiteY8" fmla="*/ 973777 h 1456706"/>
                <a:gd name="connsiteX9" fmla="*/ 165265 w 1545771"/>
                <a:gd name="connsiteY9" fmla="*/ 1134094 h 1456706"/>
                <a:gd name="connsiteX10" fmla="*/ 788719 w 1545771"/>
                <a:gd name="connsiteY10" fmla="*/ 1454727 h 1456706"/>
                <a:gd name="connsiteX11" fmla="*/ 1323109 w 1545771"/>
                <a:gd name="connsiteY11" fmla="*/ 1145969 h 1456706"/>
                <a:gd name="connsiteX12" fmla="*/ 1447800 w 1545771"/>
                <a:gd name="connsiteY12" fmla="*/ 1009403 h 1456706"/>
                <a:gd name="connsiteX13" fmla="*/ 1441862 w 1545771"/>
                <a:gd name="connsiteY13" fmla="*/ 961901 h 1456706"/>
                <a:gd name="connsiteX14" fmla="*/ 1507176 w 1545771"/>
                <a:gd name="connsiteY14" fmla="*/ 896587 h 1456706"/>
                <a:gd name="connsiteX15" fmla="*/ 1453738 w 1545771"/>
                <a:gd name="connsiteY15" fmla="*/ 760021 h 1456706"/>
                <a:gd name="connsiteX16" fmla="*/ 1524989 w 1545771"/>
                <a:gd name="connsiteY16" fmla="*/ 665018 h 1456706"/>
                <a:gd name="connsiteX17" fmla="*/ 1465613 w 1545771"/>
                <a:gd name="connsiteY17" fmla="*/ 504701 h 1456706"/>
                <a:gd name="connsiteX18" fmla="*/ 1524989 w 1545771"/>
                <a:gd name="connsiteY18" fmla="*/ 451262 h 1456706"/>
                <a:gd name="connsiteX19" fmla="*/ 1471551 w 1545771"/>
                <a:gd name="connsiteY19" fmla="*/ 308758 h 1456706"/>
                <a:gd name="connsiteX20" fmla="*/ 1542802 w 1545771"/>
                <a:gd name="connsiteY20" fmla="*/ 231569 h 1456706"/>
                <a:gd name="connsiteX21" fmla="*/ 1489363 w 1545771"/>
                <a:gd name="connsiteY21" fmla="*/ 106878 h 1456706"/>
                <a:gd name="connsiteX22" fmla="*/ 1489363 w 1545771"/>
                <a:gd name="connsiteY22" fmla="*/ 0 h 1456706"/>
                <a:gd name="connsiteX23" fmla="*/ 759031 w 1545771"/>
                <a:gd name="connsiteY23" fmla="*/ 154378 h 1456706"/>
                <a:gd name="connsiteX24" fmla="*/ 65375 w 1545771"/>
                <a:gd name="connsiteY24" fmla="*/ 16365 h 1456706"/>
                <a:gd name="connsiteX25" fmla="*/ 58387 w 1545771"/>
                <a:gd name="connsiteY25" fmla="*/ 89065 h 1456706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323109 w 1545771"/>
                <a:gd name="connsiteY11" fmla="*/ 1145969 h 1464623"/>
                <a:gd name="connsiteX12" fmla="*/ 1447800 w 1545771"/>
                <a:gd name="connsiteY12" fmla="*/ 1009403 h 1464623"/>
                <a:gd name="connsiteX13" fmla="*/ 1441862 w 1545771"/>
                <a:gd name="connsiteY13" fmla="*/ 961901 h 1464623"/>
                <a:gd name="connsiteX14" fmla="*/ 1507176 w 1545771"/>
                <a:gd name="connsiteY14" fmla="*/ 896587 h 1464623"/>
                <a:gd name="connsiteX15" fmla="*/ 1453738 w 1545771"/>
                <a:gd name="connsiteY15" fmla="*/ 760021 h 1464623"/>
                <a:gd name="connsiteX16" fmla="*/ 1524989 w 1545771"/>
                <a:gd name="connsiteY16" fmla="*/ 665018 h 1464623"/>
                <a:gd name="connsiteX17" fmla="*/ 1465613 w 1545771"/>
                <a:gd name="connsiteY17" fmla="*/ 504701 h 1464623"/>
                <a:gd name="connsiteX18" fmla="*/ 1524989 w 1545771"/>
                <a:gd name="connsiteY18" fmla="*/ 451262 h 1464623"/>
                <a:gd name="connsiteX19" fmla="*/ 1471551 w 1545771"/>
                <a:gd name="connsiteY19" fmla="*/ 308758 h 1464623"/>
                <a:gd name="connsiteX20" fmla="*/ 1542802 w 1545771"/>
                <a:gd name="connsiteY20" fmla="*/ 231569 h 1464623"/>
                <a:gd name="connsiteX21" fmla="*/ 1489363 w 1545771"/>
                <a:gd name="connsiteY21" fmla="*/ 106878 h 1464623"/>
                <a:gd name="connsiteX22" fmla="*/ 1489363 w 1545771"/>
                <a:gd name="connsiteY22" fmla="*/ 0 h 1464623"/>
                <a:gd name="connsiteX23" fmla="*/ 759031 w 1545771"/>
                <a:gd name="connsiteY23" fmla="*/ 154378 h 1464623"/>
                <a:gd name="connsiteX24" fmla="*/ 65375 w 1545771"/>
                <a:gd name="connsiteY24" fmla="*/ 16365 h 1464623"/>
                <a:gd name="connsiteX25" fmla="*/ 58387 w 1545771"/>
                <a:gd name="connsiteY25" fmla="*/ 89065 h 1464623"/>
                <a:gd name="connsiteX0" fmla="*/ 58387 w 1556657"/>
                <a:gd name="connsiteY0" fmla="*/ 89065 h 1464623"/>
                <a:gd name="connsiteX1" fmla="*/ 4948 w 1556657"/>
                <a:gd name="connsiteY1" fmla="*/ 190005 h 1464623"/>
                <a:gd name="connsiteX2" fmla="*/ 88075 w 1556657"/>
                <a:gd name="connsiteY2" fmla="*/ 320634 h 1464623"/>
                <a:gd name="connsiteX3" fmla="*/ 40574 w 1556657"/>
                <a:gd name="connsiteY3" fmla="*/ 409699 h 1464623"/>
                <a:gd name="connsiteX4" fmla="*/ 76200 w 1556657"/>
                <a:gd name="connsiteY4" fmla="*/ 546265 h 1464623"/>
                <a:gd name="connsiteX5" fmla="*/ 22761 w 1556657"/>
                <a:gd name="connsiteY5" fmla="*/ 629392 h 1464623"/>
                <a:gd name="connsiteX6" fmla="*/ 88075 w 1556657"/>
                <a:gd name="connsiteY6" fmla="*/ 771896 h 1464623"/>
                <a:gd name="connsiteX7" fmla="*/ 46512 w 1556657"/>
                <a:gd name="connsiteY7" fmla="*/ 860961 h 1464623"/>
                <a:gd name="connsiteX8" fmla="*/ 105888 w 1556657"/>
                <a:gd name="connsiteY8" fmla="*/ 973777 h 1464623"/>
                <a:gd name="connsiteX9" fmla="*/ 165265 w 1556657"/>
                <a:gd name="connsiteY9" fmla="*/ 1134094 h 1464623"/>
                <a:gd name="connsiteX10" fmla="*/ 788719 w 1556657"/>
                <a:gd name="connsiteY10" fmla="*/ 1454727 h 1464623"/>
                <a:gd name="connsiteX11" fmla="*/ 1447800 w 1556657"/>
                <a:gd name="connsiteY11" fmla="*/ 1009403 h 1464623"/>
                <a:gd name="connsiteX12" fmla="*/ 1441862 w 1556657"/>
                <a:gd name="connsiteY12" fmla="*/ 961901 h 1464623"/>
                <a:gd name="connsiteX13" fmla="*/ 1507176 w 1556657"/>
                <a:gd name="connsiteY13" fmla="*/ 896587 h 1464623"/>
                <a:gd name="connsiteX14" fmla="*/ 1453738 w 1556657"/>
                <a:gd name="connsiteY14" fmla="*/ 760021 h 1464623"/>
                <a:gd name="connsiteX15" fmla="*/ 1524989 w 1556657"/>
                <a:gd name="connsiteY15" fmla="*/ 665018 h 1464623"/>
                <a:gd name="connsiteX16" fmla="*/ 1465613 w 1556657"/>
                <a:gd name="connsiteY16" fmla="*/ 504701 h 1464623"/>
                <a:gd name="connsiteX17" fmla="*/ 1524989 w 1556657"/>
                <a:gd name="connsiteY17" fmla="*/ 451262 h 1464623"/>
                <a:gd name="connsiteX18" fmla="*/ 1471551 w 1556657"/>
                <a:gd name="connsiteY18" fmla="*/ 308758 h 1464623"/>
                <a:gd name="connsiteX19" fmla="*/ 1542802 w 1556657"/>
                <a:gd name="connsiteY19" fmla="*/ 231569 h 1464623"/>
                <a:gd name="connsiteX20" fmla="*/ 1489363 w 1556657"/>
                <a:gd name="connsiteY20" fmla="*/ 106878 h 1464623"/>
                <a:gd name="connsiteX21" fmla="*/ 1489363 w 1556657"/>
                <a:gd name="connsiteY21" fmla="*/ 0 h 1464623"/>
                <a:gd name="connsiteX22" fmla="*/ 759031 w 1556657"/>
                <a:gd name="connsiteY22" fmla="*/ 154378 h 1464623"/>
                <a:gd name="connsiteX23" fmla="*/ 65375 w 1556657"/>
                <a:gd name="connsiteY23" fmla="*/ 16365 h 1464623"/>
                <a:gd name="connsiteX24" fmla="*/ 58387 w 1556657"/>
                <a:gd name="connsiteY24" fmla="*/ 89065 h 1464623"/>
                <a:gd name="connsiteX0" fmla="*/ 58387 w 1556657"/>
                <a:gd name="connsiteY0" fmla="*/ 89065 h 1464623"/>
                <a:gd name="connsiteX1" fmla="*/ 4948 w 1556657"/>
                <a:gd name="connsiteY1" fmla="*/ 190005 h 1464623"/>
                <a:gd name="connsiteX2" fmla="*/ 88075 w 1556657"/>
                <a:gd name="connsiteY2" fmla="*/ 320634 h 1464623"/>
                <a:gd name="connsiteX3" fmla="*/ 40574 w 1556657"/>
                <a:gd name="connsiteY3" fmla="*/ 409699 h 1464623"/>
                <a:gd name="connsiteX4" fmla="*/ 76200 w 1556657"/>
                <a:gd name="connsiteY4" fmla="*/ 546265 h 1464623"/>
                <a:gd name="connsiteX5" fmla="*/ 22761 w 1556657"/>
                <a:gd name="connsiteY5" fmla="*/ 629392 h 1464623"/>
                <a:gd name="connsiteX6" fmla="*/ 88075 w 1556657"/>
                <a:gd name="connsiteY6" fmla="*/ 771896 h 1464623"/>
                <a:gd name="connsiteX7" fmla="*/ 46512 w 1556657"/>
                <a:gd name="connsiteY7" fmla="*/ 860961 h 1464623"/>
                <a:gd name="connsiteX8" fmla="*/ 105888 w 1556657"/>
                <a:gd name="connsiteY8" fmla="*/ 973777 h 1464623"/>
                <a:gd name="connsiteX9" fmla="*/ 165265 w 1556657"/>
                <a:gd name="connsiteY9" fmla="*/ 1134094 h 1464623"/>
                <a:gd name="connsiteX10" fmla="*/ 788719 w 1556657"/>
                <a:gd name="connsiteY10" fmla="*/ 1454727 h 1464623"/>
                <a:gd name="connsiteX11" fmla="*/ 1447800 w 1556657"/>
                <a:gd name="connsiteY11" fmla="*/ 1080655 h 1464623"/>
                <a:gd name="connsiteX12" fmla="*/ 1441862 w 1556657"/>
                <a:gd name="connsiteY12" fmla="*/ 961901 h 1464623"/>
                <a:gd name="connsiteX13" fmla="*/ 1507176 w 1556657"/>
                <a:gd name="connsiteY13" fmla="*/ 896587 h 1464623"/>
                <a:gd name="connsiteX14" fmla="*/ 1453738 w 1556657"/>
                <a:gd name="connsiteY14" fmla="*/ 760021 h 1464623"/>
                <a:gd name="connsiteX15" fmla="*/ 1524989 w 1556657"/>
                <a:gd name="connsiteY15" fmla="*/ 665018 h 1464623"/>
                <a:gd name="connsiteX16" fmla="*/ 1465613 w 1556657"/>
                <a:gd name="connsiteY16" fmla="*/ 504701 h 1464623"/>
                <a:gd name="connsiteX17" fmla="*/ 1524989 w 1556657"/>
                <a:gd name="connsiteY17" fmla="*/ 451262 h 1464623"/>
                <a:gd name="connsiteX18" fmla="*/ 1471551 w 1556657"/>
                <a:gd name="connsiteY18" fmla="*/ 308758 h 1464623"/>
                <a:gd name="connsiteX19" fmla="*/ 1542802 w 1556657"/>
                <a:gd name="connsiteY19" fmla="*/ 231569 h 1464623"/>
                <a:gd name="connsiteX20" fmla="*/ 1489363 w 1556657"/>
                <a:gd name="connsiteY20" fmla="*/ 106878 h 1464623"/>
                <a:gd name="connsiteX21" fmla="*/ 1489363 w 1556657"/>
                <a:gd name="connsiteY21" fmla="*/ 0 h 1464623"/>
                <a:gd name="connsiteX22" fmla="*/ 759031 w 1556657"/>
                <a:gd name="connsiteY22" fmla="*/ 154378 h 1464623"/>
                <a:gd name="connsiteX23" fmla="*/ 65375 w 1556657"/>
                <a:gd name="connsiteY23" fmla="*/ 16365 h 1464623"/>
                <a:gd name="connsiteX24" fmla="*/ 58387 w 1556657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59031 w 1545771"/>
                <a:gd name="connsiteY22" fmla="*/ 154378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59031 w 1545771"/>
                <a:gd name="connsiteY22" fmla="*/ 154378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59031 w 1545771"/>
                <a:gd name="connsiteY22" fmla="*/ 154378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59031 w 1545771"/>
                <a:gd name="connsiteY22" fmla="*/ 154378 h 1464623"/>
                <a:gd name="connsiteX23" fmla="*/ 753641 w 1545771"/>
                <a:gd name="connsiteY23" fmla="*/ 138473 h 1464623"/>
                <a:gd name="connsiteX24" fmla="*/ 65375 w 1545771"/>
                <a:gd name="connsiteY24" fmla="*/ 16365 h 1464623"/>
                <a:gd name="connsiteX25" fmla="*/ 58387 w 1545771"/>
                <a:gd name="connsiteY25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59031 w 1545771"/>
                <a:gd name="connsiteY22" fmla="*/ 154378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34627 w 1545771"/>
                <a:gd name="connsiteY22" fmla="*/ 182747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34627 w 1545771"/>
                <a:gd name="connsiteY22" fmla="*/ 182747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34627 w 1545771"/>
                <a:gd name="connsiteY22" fmla="*/ 182747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89065 h 1464623"/>
                <a:gd name="connsiteX1" fmla="*/ 4948 w 1545771"/>
                <a:gd name="connsiteY1" fmla="*/ 190005 h 1464623"/>
                <a:gd name="connsiteX2" fmla="*/ 88075 w 1545771"/>
                <a:gd name="connsiteY2" fmla="*/ 320634 h 1464623"/>
                <a:gd name="connsiteX3" fmla="*/ 40574 w 1545771"/>
                <a:gd name="connsiteY3" fmla="*/ 409699 h 1464623"/>
                <a:gd name="connsiteX4" fmla="*/ 76200 w 1545771"/>
                <a:gd name="connsiteY4" fmla="*/ 546265 h 1464623"/>
                <a:gd name="connsiteX5" fmla="*/ 22761 w 1545771"/>
                <a:gd name="connsiteY5" fmla="*/ 629392 h 1464623"/>
                <a:gd name="connsiteX6" fmla="*/ 88075 w 1545771"/>
                <a:gd name="connsiteY6" fmla="*/ 771896 h 1464623"/>
                <a:gd name="connsiteX7" fmla="*/ 46512 w 1545771"/>
                <a:gd name="connsiteY7" fmla="*/ 860961 h 1464623"/>
                <a:gd name="connsiteX8" fmla="*/ 105888 w 1545771"/>
                <a:gd name="connsiteY8" fmla="*/ 973777 h 1464623"/>
                <a:gd name="connsiteX9" fmla="*/ 165265 w 1545771"/>
                <a:gd name="connsiteY9" fmla="*/ 1134094 h 1464623"/>
                <a:gd name="connsiteX10" fmla="*/ 788719 w 1545771"/>
                <a:gd name="connsiteY10" fmla="*/ 1454727 h 1464623"/>
                <a:gd name="connsiteX11" fmla="*/ 1447800 w 1545771"/>
                <a:gd name="connsiteY11" fmla="*/ 1080655 h 1464623"/>
                <a:gd name="connsiteX12" fmla="*/ 1441862 w 1545771"/>
                <a:gd name="connsiteY12" fmla="*/ 961901 h 1464623"/>
                <a:gd name="connsiteX13" fmla="*/ 1507176 w 1545771"/>
                <a:gd name="connsiteY13" fmla="*/ 896587 h 1464623"/>
                <a:gd name="connsiteX14" fmla="*/ 1453738 w 1545771"/>
                <a:gd name="connsiteY14" fmla="*/ 760021 h 1464623"/>
                <a:gd name="connsiteX15" fmla="*/ 1524989 w 1545771"/>
                <a:gd name="connsiteY15" fmla="*/ 665018 h 1464623"/>
                <a:gd name="connsiteX16" fmla="*/ 1465613 w 1545771"/>
                <a:gd name="connsiteY16" fmla="*/ 504701 h 1464623"/>
                <a:gd name="connsiteX17" fmla="*/ 1524989 w 1545771"/>
                <a:gd name="connsiteY17" fmla="*/ 451262 h 1464623"/>
                <a:gd name="connsiteX18" fmla="*/ 1471551 w 1545771"/>
                <a:gd name="connsiteY18" fmla="*/ 308758 h 1464623"/>
                <a:gd name="connsiteX19" fmla="*/ 1542802 w 1545771"/>
                <a:gd name="connsiteY19" fmla="*/ 231569 h 1464623"/>
                <a:gd name="connsiteX20" fmla="*/ 1489363 w 1545771"/>
                <a:gd name="connsiteY20" fmla="*/ 106878 h 1464623"/>
                <a:gd name="connsiteX21" fmla="*/ 1489363 w 1545771"/>
                <a:gd name="connsiteY21" fmla="*/ 0 h 1464623"/>
                <a:gd name="connsiteX22" fmla="*/ 734627 w 1545771"/>
                <a:gd name="connsiteY22" fmla="*/ 182747 h 1464623"/>
                <a:gd name="connsiteX23" fmla="*/ 65375 w 1545771"/>
                <a:gd name="connsiteY23" fmla="*/ 16365 h 1464623"/>
                <a:gd name="connsiteX24" fmla="*/ 58387 w 1545771"/>
                <a:gd name="connsiteY24" fmla="*/ 89065 h 1464623"/>
                <a:gd name="connsiteX0" fmla="*/ 58387 w 1545771"/>
                <a:gd name="connsiteY0" fmla="*/ 72700 h 1448258"/>
                <a:gd name="connsiteX1" fmla="*/ 4948 w 1545771"/>
                <a:gd name="connsiteY1" fmla="*/ 173640 h 1448258"/>
                <a:gd name="connsiteX2" fmla="*/ 88075 w 1545771"/>
                <a:gd name="connsiteY2" fmla="*/ 304269 h 1448258"/>
                <a:gd name="connsiteX3" fmla="*/ 40574 w 1545771"/>
                <a:gd name="connsiteY3" fmla="*/ 393334 h 1448258"/>
                <a:gd name="connsiteX4" fmla="*/ 76200 w 1545771"/>
                <a:gd name="connsiteY4" fmla="*/ 529900 h 1448258"/>
                <a:gd name="connsiteX5" fmla="*/ 22761 w 1545771"/>
                <a:gd name="connsiteY5" fmla="*/ 613027 h 1448258"/>
                <a:gd name="connsiteX6" fmla="*/ 88075 w 1545771"/>
                <a:gd name="connsiteY6" fmla="*/ 755531 h 1448258"/>
                <a:gd name="connsiteX7" fmla="*/ 46512 w 1545771"/>
                <a:gd name="connsiteY7" fmla="*/ 844596 h 1448258"/>
                <a:gd name="connsiteX8" fmla="*/ 105888 w 1545771"/>
                <a:gd name="connsiteY8" fmla="*/ 957412 h 1448258"/>
                <a:gd name="connsiteX9" fmla="*/ 165265 w 1545771"/>
                <a:gd name="connsiteY9" fmla="*/ 1117729 h 1448258"/>
                <a:gd name="connsiteX10" fmla="*/ 788719 w 1545771"/>
                <a:gd name="connsiteY10" fmla="*/ 1438362 h 1448258"/>
                <a:gd name="connsiteX11" fmla="*/ 1447800 w 1545771"/>
                <a:gd name="connsiteY11" fmla="*/ 1064290 h 1448258"/>
                <a:gd name="connsiteX12" fmla="*/ 1441862 w 1545771"/>
                <a:gd name="connsiteY12" fmla="*/ 945536 h 1448258"/>
                <a:gd name="connsiteX13" fmla="*/ 1507176 w 1545771"/>
                <a:gd name="connsiteY13" fmla="*/ 880222 h 1448258"/>
                <a:gd name="connsiteX14" fmla="*/ 1453738 w 1545771"/>
                <a:gd name="connsiteY14" fmla="*/ 743656 h 1448258"/>
                <a:gd name="connsiteX15" fmla="*/ 1524989 w 1545771"/>
                <a:gd name="connsiteY15" fmla="*/ 648653 h 1448258"/>
                <a:gd name="connsiteX16" fmla="*/ 1465613 w 1545771"/>
                <a:gd name="connsiteY16" fmla="*/ 488336 h 1448258"/>
                <a:gd name="connsiteX17" fmla="*/ 1524989 w 1545771"/>
                <a:gd name="connsiteY17" fmla="*/ 434897 h 1448258"/>
                <a:gd name="connsiteX18" fmla="*/ 1471551 w 1545771"/>
                <a:gd name="connsiteY18" fmla="*/ 292393 h 1448258"/>
                <a:gd name="connsiteX19" fmla="*/ 1542802 w 1545771"/>
                <a:gd name="connsiteY19" fmla="*/ 215204 h 1448258"/>
                <a:gd name="connsiteX20" fmla="*/ 1489363 w 1545771"/>
                <a:gd name="connsiteY20" fmla="*/ 90513 h 1448258"/>
                <a:gd name="connsiteX21" fmla="*/ 1496074 w 1545771"/>
                <a:gd name="connsiteY21" fmla="*/ 43119 h 1448258"/>
                <a:gd name="connsiteX22" fmla="*/ 734627 w 1545771"/>
                <a:gd name="connsiteY22" fmla="*/ 166382 h 1448258"/>
                <a:gd name="connsiteX23" fmla="*/ 65375 w 1545771"/>
                <a:gd name="connsiteY23" fmla="*/ 0 h 1448258"/>
                <a:gd name="connsiteX24" fmla="*/ 58387 w 1545771"/>
                <a:gd name="connsiteY24" fmla="*/ 72700 h 1448258"/>
                <a:gd name="connsiteX0" fmla="*/ 58387 w 1545771"/>
                <a:gd name="connsiteY0" fmla="*/ 72700 h 1448258"/>
                <a:gd name="connsiteX1" fmla="*/ 4948 w 1545771"/>
                <a:gd name="connsiteY1" fmla="*/ 173640 h 1448258"/>
                <a:gd name="connsiteX2" fmla="*/ 88075 w 1545771"/>
                <a:gd name="connsiteY2" fmla="*/ 304269 h 1448258"/>
                <a:gd name="connsiteX3" fmla="*/ 40574 w 1545771"/>
                <a:gd name="connsiteY3" fmla="*/ 393334 h 1448258"/>
                <a:gd name="connsiteX4" fmla="*/ 76200 w 1545771"/>
                <a:gd name="connsiteY4" fmla="*/ 529900 h 1448258"/>
                <a:gd name="connsiteX5" fmla="*/ 22761 w 1545771"/>
                <a:gd name="connsiteY5" fmla="*/ 613027 h 1448258"/>
                <a:gd name="connsiteX6" fmla="*/ 88075 w 1545771"/>
                <a:gd name="connsiteY6" fmla="*/ 755531 h 1448258"/>
                <a:gd name="connsiteX7" fmla="*/ 46512 w 1545771"/>
                <a:gd name="connsiteY7" fmla="*/ 844596 h 1448258"/>
                <a:gd name="connsiteX8" fmla="*/ 105888 w 1545771"/>
                <a:gd name="connsiteY8" fmla="*/ 957412 h 1448258"/>
                <a:gd name="connsiteX9" fmla="*/ 165265 w 1545771"/>
                <a:gd name="connsiteY9" fmla="*/ 1117729 h 1448258"/>
                <a:gd name="connsiteX10" fmla="*/ 788719 w 1545771"/>
                <a:gd name="connsiteY10" fmla="*/ 1438362 h 1448258"/>
                <a:gd name="connsiteX11" fmla="*/ 1447800 w 1545771"/>
                <a:gd name="connsiteY11" fmla="*/ 1064290 h 1448258"/>
                <a:gd name="connsiteX12" fmla="*/ 1441862 w 1545771"/>
                <a:gd name="connsiteY12" fmla="*/ 945536 h 1448258"/>
                <a:gd name="connsiteX13" fmla="*/ 1507176 w 1545771"/>
                <a:gd name="connsiteY13" fmla="*/ 880222 h 1448258"/>
                <a:gd name="connsiteX14" fmla="*/ 1453738 w 1545771"/>
                <a:gd name="connsiteY14" fmla="*/ 743656 h 1448258"/>
                <a:gd name="connsiteX15" fmla="*/ 1524989 w 1545771"/>
                <a:gd name="connsiteY15" fmla="*/ 648653 h 1448258"/>
                <a:gd name="connsiteX16" fmla="*/ 1465613 w 1545771"/>
                <a:gd name="connsiteY16" fmla="*/ 488336 h 1448258"/>
                <a:gd name="connsiteX17" fmla="*/ 1524989 w 1545771"/>
                <a:gd name="connsiteY17" fmla="*/ 434897 h 1448258"/>
                <a:gd name="connsiteX18" fmla="*/ 1471551 w 1545771"/>
                <a:gd name="connsiteY18" fmla="*/ 292393 h 1448258"/>
                <a:gd name="connsiteX19" fmla="*/ 1542802 w 1545771"/>
                <a:gd name="connsiteY19" fmla="*/ 215204 h 1448258"/>
                <a:gd name="connsiteX20" fmla="*/ 1489363 w 1545771"/>
                <a:gd name="connsiteY20" fmla="*/ 90513 h 1448258"/>
                <a:gd name="connsiteX21" fmla="*/ 1496074 w 1545771"/>
                <a:gd name="connsiteY21" fmla="*/ 43119 h 1448258"/>
                <a:gd name="connsiteX22" fmla="*/ 734627 w 1545771"/>
                <a:gd name="connsiteY22" fmla="*/ 166382 h 1448258"/>
                <a:gd name="connsiteX23" fmla="*/ 65375 w 1545771"/>
                <a:gd name="connsiteY23" fmla="*/ 0 h 1448258"/>
                <a:gd name="connsiteX24" fmla="*/ 58387 w 1545771"/>
                <a:gd name="connsiteY24" fmla="*/ 72700 h 1448258"/>
                <a:gd name="connsiteX0" fmla="*/ 58387 w 1545771"/>
                <a:gd name="connsiteY0" fmla="*/ 72700 h 1448258"/>
                <a:gd name="connsiteX1" fmla="*/ 4948 w 1545771"/>
                <a:gd name="connsiteY1" fmla="*/ 173640 h 1448258"/>
                <a:gd name="connsiteX2" fmla="*/ 88075 w 1545771"/>
                <a:gd name="connsiteY2" fmla="*/ 304269 h 1448258"/>
                <a:gd name="connsiteX3" fmla="*/ 40574 w 1545771"/>
                <a:gd name="connsiteY3" fmla="*/ 393334 h 1448258"/>
                <a:gd name="connsiteX4" fmla="*/ 76200 w 1545771"/>
                <a:gd name="connsiteY4" fmla="*/ 529900 h 1448258"/>
                <a:gd name="connsiteX5" fmla="*/ 22761 w 1545771"/>
                <a:gd name="connsiteY5" fmla="*/ 613027 h 1448258"/>
                <a:gd name="connsiteX6" fmla="*/ 88075 w 1545771"/>
                <a:gd name="connsiteY6" fmla="*/ 755531 h 1448258"/>
                <a:gd name="connsiteX7" fmla="*/ 46512 w 1545771"/>
                <a:gd name="connsiteY7" fmla="*/ 844596 h 1448258"/>
                <a:gd name="connsiteX8" fmla="*/ 105888 w 1545771"/>
                <a:gd name="connsiteY8" fmla="*/ 957412 h 1448258"/>
                <a:gd name="connsiteX9" fmla="*/ 165265 w 1545771"/>
                <a:gd name="connsiteY9" fmla="*/ 1117729 h 1448258"/>
                <a:gd name="connsiteX10" fmla="*/ 788719 w 1545771"/>
                <a:gd name="connsiteY10" fmla="*/ 1438362 h 1448258"/>
                <a:gd name="connsiteX11" fmla="*/ 1447800 w 1545771"/>
                <a:gd name="connsiteY11" fmla="*/ 1064290 h 1448258"/>
                <a:gd name="connsiteX12" fmla="*/ 1441862 w 1545771"/>
                <a:gd name="connsiteY12" fmla="*/ 945536 h 1448258"/>
                <a:gd name="connsiteX13" fmla="*/ 1507176 w 1545771"/>
                <a:gd name="connsiteY13" fmla="*/ 880222 h 1448258"/>
                <a:gd name="connsiteX14" fmla="*/ 1453738 w 1545771"/>
                <a:gd name="connsiteY14" fmla="*/ 743656 h 1448258"/>
                <a:gd name="connsiteX15" fmla="*/ 1524989 w 1545771"/>
                <a:gd name="connsiteY15" fmla="*/ 648653 h 1448258"/>
                <a:gd name="connsiteX16" fmla="*/ 1465613 w 1545771"/>
                <a:gd name="connsiteY16" fmla="*/ 488336 h 1448258"/>
                <a:gd name="connsiteX17" fmla="*/ 1524989 w 1545771"/>
                <a:gd name="connsiteY17" fmla="*/ 434897 h 1448258"/>
                <a:gd name="connsiteX18" fmla="*/ 1471551 w 1545771"/>
                <a:gd name="connsiteY18" fmla="*/ 292393 h 1448258"/>
                <a:gd name="connsiteX19" fmla="*/ 1542802 w 1545771"/>
                <a:gd name="connsiteY19" fmla="*/ 215204 h 1448258"/>
                <a:gd name="connsiteX20" fmla="*/ 1489363 w 1545771"/>
                <a:gd name="connsiteY20" fmla="*/ 90513 h 1448258"/>
                <a:gd name="connsiteX21" fmla="*/ 1496074 w 1545771"/>
                <a:gd name="connsiteY21" fmla="*/ 43119 h 1448258"/>
                <a:gd name="connsiteX22" fmla="*/ 734627 w 1545771"/>
                <a:gd name="connsiteY22" fmla="*/ 166382 h 1448258"/>
                <a:gd name="connsiteX23" fmla="*/ 65375 w 1545771"/>
                <a:gd name="connsiteY23" fmla="*/ 0 h 1448258"/>
                <a:gd name="connsiteX24" fmla="*/ 58387 w 1545771"/>
                <a:gd name="connsiteY24" fmla="*/ 72700 h 1448258"/>
                <a:gd name="connsiteX0" fmla="*/ 58387 w 1545771"/>
                <a:gd name="connsiteY0" fmla="*/ 72700 h 1448258"/>
                <a:gd name="connsiteX1" fmla="*/ 4948 w 1545771"/>
                <a:gd name="connsiteY1" fmla="*/ 173640 h 1448258"/>
                <a:gd name="connsiteX2" fmla="*/ 88075 w 1545771"/>
                <a:gd name="connsiteY2" fmla="*/ 304269 h 1448258"/>
                <a:gd name="connsiteX3" fmla="*/ 40574 w 1545771"/>
                <a:gd name="connsiteY3" fmla="*/ 393334 h 1448258"/>
                <a:gd name="connsiteX4" fmla="*/ 76200 w 1545771"/>
                <a:gd name="connsiteY4" fmla="*/ 529900 h 1448258"/>
                <a:gd name="connsiteX5" fmla="*/ 22761 w 1545771"/>
                <a:gd name="connsiteY5" fmla="*/ 613027 h 1448258"/>
                <a:gd name="connsiteX6" fmla="*/ 88075 w 1545771"/>
                <a:gd name="connsiteY6" fmla="*/ 755531 h 1448258"/>
                <a:gd name="connsiteX7" fmla="*/ 46512 w 1545771"/>
                <a:gd name="connsiteY7" fmla="*/ 844596 h 1448258"/>
                <a:gd name="connsiteX8" fmla="*/ 105888 w 1545771"/>
                <a:gd name="connsiteY8" fmla="*/ 957412 h 1448258"/>
                <a:gd name="connsiteX9" fmla="*/ 165265 w 1545771"/>
                <a:gd name="connsiteY9" fmla="*/ 1117729 h 1448258"/>
                <a:gd name="connsiteX10" fmla="*/ 788719 w 1545771"/>
                <a:gd name="connsiteY10" fmla="*/ 1438362 h 1448258"/>
                <a:gd name="connsiteX11" fmla="*/ 1447800 w 1545771"/>
                <a:gd name="connsiteY11" fmla="*/ 1064290 h 1448258"/>
                <a:gd name="connsiteX12" fmla="*/ 1441862 w 1545771"/>
                <a:gd name="connsiteY12" fmla="*/ 945536 h 1448258"/>
                <a:gd name="connsiteX13" fmla="*/ 1507176 w 1545771"/>
                <a:gd name="connsiteY13" fmla="*/ 880222 h 1448258"/>
                <a:gd name="connsiteX14" fmla="*/ 1453738 w 1545771"/>
                <a:gd name="connsiteY14" fmla="*/ 743656 h 1448258"/>
                <a:gd name="connsiteX15" fmla="*/ 1524989 w 1545771"/>
                <a:gd name="connsiteY15" fmla="*/ 648653 h 1448258"/>
                <a:gd name="connsiteX16" fmla="*/ 1465613 w 1545771"/>
                <a:gd name="connsiteY16" fmla="*/ 488336 h 1448258"/>
                <a:gd name="connsiteX17" fmla="*/ 1524989 w 1545771"/>
                <a:gd name="connsiteY17" fmla="*/ 434897 h 1448258"/>
                <a:gd name="connsiteX18" fmla="*/ 1471551 w 1545771"/>
                <a:gd name="connsiteY18" fmla="*/ 292393 h 1448258"/>
                <a:gd name="connsiteX19" fmla="*/ 1542802 w 1545771"/>
                <a:gd name="connsiteY19" fmla="*/ 215204 h 1448258"/>
                <a:gd name="connsiteX20" fmla="*/ 1489363 w 1545771"/>
                <a:gd name="connsiteY20" fmla="*/ 90513 h 1448258"/>
                <a:gd name="connsiteX21" fmla="*/ 1496074 w 1545771"/>
                <a:gd name="connsiteY21" fmla="*/ 43119 h 1448258"/>
                <a:gd name="connsiteX22" fmla="*/ 734627 w 1545771"/>
                <a:gd name="connsiteY22" fmla="*/ 166382 h 1448258"/>
                <a:gd name="connsiteX23" fmla="*/ 65375 w 1545771"/>
                <a:gd name="connsiteY23" fmla="*/ 0 h 1448258"/>
                <a:gd name="connsiteX24" fmla="*/ 58387 w 1545771"/>
                <a:gd name="connsiteY24" fmla="*/ 72700 h 1448258"/>
                <a:gd name="connsiteX0" fmla="*/ 58387 w 1545771"/>
                <a:gd name="connsiteY0" fmla="*/ 72700 h 1448258"/>
                <a:gd name="connsiteX1" fmla="*/ 4948 w 1545771"/>
                <a:gd name="connsiteY1" fmla="*/ 173640 h 1448258"/>
                <a:gd name="connsiteX2" fmla="*/ 88075 w 1545771"/>
                <a:gd name="connsiteY2" fmla="*/ 304269 h 1448258"/>
                <a:gd name="connsiteX3" fmla="*/ 40574 w 1545771"/>
                <a:gd name="connsiteY3" fmla="*/ 393334 h 1448258"/>
                <a:gd name="connsiteX4" fmla="*/ 76200 w 1545771"/>
                <a:gd name="connsiteY4" fmla="*/ 529900 h 1448258"/>
                <a:gd name="connsiteX5" fmla="*/ 22761 w 1545771"/>
                <a:gd name="connsiteY5" fmla="*/ 613027 h 1448258"/>
                <a:gd name="connsiteX6" fmla="*/ 88075 w 1545771"/>
                <a:gd name="connsiteY6" fmla="*/ 755531 h 1448258"/>
                <a:gd name="connsiteX7" fmla="*/ 46512 w 1545771"/>
                <a:gd name="connsiteY7" fmla="*/ 844596 h 1448258"/>
                <a:gd name="connsiteX8" fmla="*/ 105888 w 1545771"/>
                <a:gd name="connsiteY8" fmla="*/ 957412 h 1448258"/>
                <a:gd name="connsiteX9" fmla="*/ 165265 w 1545771"/>
                <a:gd name="connsiteY9" fmla="*/ 1117729 h 1448258"/>
                <a:gd name="connsiteX10" fmla="*/ 788719 w 1545771"/>
                <a:gd name="connsiteY10" fmla="*/ 1438362 h 1448258"/>
                <a:gd name="connsiteX11" fmla="*/ 1447800 w 1545771"/>
                <a:gd name="connsiteY11" fmla="*/ 1064290 h 1448258"/>
                <a:gd name="connsiteX12" fmla="*/ 1441862 w 1545771"/>
                <a:gd name="connsiteY12" fmla="*/ 945536 h 1448258"/>
                <a:gd name="connsiteX13" fmla="*/ 1507176 w 1545771"/>
                <a:gd name="connsiteY13" fmla="*/ 880222 h 1448258"/>
                <a:gd name="connsiteX14" fmla="*/ 1453738 w 1545771"/>
                <a:gd name="connsiteY14" fmla="*/ 743656 h 1448258"/>
                <a:gd name="connsiteX15" fmla="*/ 1524989 w 1545771"/>
                <a:gd name="connsiteY15" fmla="*/ 648653 h 1448258"/>
                <a:gd name="connsiteX16" fmla="*/ 1465613 w 1545771"/>
                <a:gd name="connsiteY16" fmla="*/ 488336 h 1448258"/>
                <a:gd name="connsiteX17" fmla="*/ 1524989 w 1545771"/>
                <a:gd name="connsiteY17" fmla="*/ 434897 h 1448258"/>
                <a:gd name="connsiteX18" fmla="*/ 1471551 w 1545771"/>
                <a:gd name="connsiteY18" fmla="*/ 292393 h 1448258"/>
                <a:gd name="connsiteX19" fmla="*/ 1542802 w 1545771"/>
                <a:gd name="connsiteY19" fmla="*/ 215204 h 1448258"/>
                <a:gd name="connsiteX20" fmla="*/ 1489363 w 1545771"/>
                <a:gd name="connsiteY20" fmla="*/ 90513 h 1448258"/>
                <a:gd name="connsiteX21" fmla="*/ 1496074 w 1545771"/>
                <a:gd name="connsiteY21" fmla="*/ 43119 h 1448258"/>
                <a:gd name="connsiteX22" fmla="*/ 734627 w 1545771"/>
                <a:gd name="connsiteY22" fmla="*/ 166382 h 1448258"/>
                <a:gd name="connsiteX23" fmla="*/ 65375 w 1545771"/>
                <a:gd name="connsiteY23" fmla="*/ 0 h 1448258"/>
                <a:gd name="connsiteX24" fmla="*/ 58387 w 1545771"/>
                <a:gd name="connsiteY24" fmla="*/ 72700 h 144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45771" h="1448258">
                  <a:moveTo>
                    <a:pt x="58387" y="72700"/>
                  </a:moveTo>
                  <a:cubicBezTo>
                    <a:pt x="43543" y="113274"/>
                    <a:pt x="0" y="135045"/>
                    <a:pt x="4948" y="173640"/>
                  </a:cubicBezTo>
                  <a:cubicBezTo>
                    <a:pt x="9896" y="212235"/>
                    <a:pt x="82137" y="267653"/>
                    <a:pt x="88075" y="304269"/>
                  </a:cubicBezTo>
                  <a:cubicBezTo>
                    <a:pt x="94013" y="340885"/>
                    <a:pt x="42553" y="355729"/>
                    <a:pt x="40574" y="393334"/>
                  </a:cubicBezTo>
                  <a:cubicBezTo>
                    <a:pt x="38595" y="430939"/>
                    <a:pt x="79169" y="493284"/>
                    <a:pt x="76200" y="529900"/>
                  </a:cubicBezTo>
                  <a:cubicBezTo>
                    <a:pt x="73231" y="566516"/>
                    <a:pt x="20782" y="575422"/>
                    <a:pt x="22761" y="613027"/>
                  </a:cubicBezTo>
                  <a:cubicBezTo>
                    <a:pt x="24740" y="650632"/>
                    <a:pt x="84117" y="716936"/>
                    <a:pt x="88075" y="755531"/>
                  </a:cubicBezTo>
                  <a:cubicBezTo>
                    <a:pt x="92033" y="794126"/>
                    <a:pt x="43543" y="810949"/>
                    <a:pt x="46512" y="844596"/>
                  </a:cubicBezTo>
                  <a:cubicBezTo>
                    <a:pt x="49481" y="878243"/>
                    <a:pt x="86096" y="911890"/>
                    <a:pt x="105888" y="957412"/>
                  </a:cubicBezTo>
                  <a:cubicBezTo>
                    <a:pt x="125680" y="1002934"/>
                    <a:pt x="116774" y="1037571"/>
                    <a:pt x="165265" y="1117729"/>
                  </a:cubicBezTo>
                  <a:cubicBezTo>
                    <a:pt x="279070" y="1197887"/>
                    <a:pt x="476992" y="1448258"/>
                    <a:pt x="788719" y="1438362"/>
                  </a:cubicBezTo>
                  <a:cubicBezTo>
                    <a:pt x="1145911" y="1435509"/>
                    <a:pt x="1338943" y="1146428"/>
                    <a:pt x="1447800" y="1064290"/>
                  </a:cubicBezTo>
                  <a:cubicBezTo>
                    <a:pt x="1509156" y="999965"/>
                    <a:pt x="1431966" y="976214"/>
                    <a:pt x="1441862" y="945536"/>
                  </a:cubicBezTo>
                  <a:cubicBezTo>
                    <a:pt x="1451758" y="914858"/>
                    <a:pt x="1505197" y="913869"/>
                    <a:pt x="1507176" y="880222"/>
                  </a:cubicBezTo>
                  <a:cubicBezTo>
                    <a:pt x="1532906" y="793136"/>
                    <a:pt x="1450769" y="782251"/>
                    <a:pt x="1453738" y="743656"/>
                  </a:cubicBezTo>
                  <a:cubicBezTo>
                    <a:pt x="1456707" y="705061"/>
                    <a:pt x="1523010" y="691206"/>
                    <a:pt x="1524989" y="648653"/>
                  </a:cubicBezTo>
                  <a:cubicBezTo>
                    <a:pt x="1526968" y="606100"/>
                    <a:pt x="1465613" y="523962"/>
                    <a:pt x="1465613" y="488336"/>
                  </a:cubicBezTo>
                  <a:cubicBezTo>
                    <a:pt x="1465613" y="452710"/>
                    <a:pt x="1523999" y="467554"/>
                    <a:pt x="1524989" y="434897"/>
                  </a:cubicBezTo>
                  <a:cubicBezTo>
                    <a:pt x="1525979" y="402240"/>
                    <a:pt x="1468582" y="329009"/>
                    <a:pt x="1471551" y="292393"/>
                  </a:cubicBezTo>
                  <a:cubicBezTo>
                    <a:pt x="1474520" y="255777"/>
                    <a:pt x="1539833" y="248851"/>
                    <a:pt x="1542802" y="215204"/>
                  </a:cubicBezTo>
                  <a:cubicBezTo>
                    <a:pt x="1545771" y="181557"/>
                    <a:pt x="1498270" y="129108"/>
                    <a:pt x="1489363" y="90513"/>
                  </a:cubicBezTo>
                  <a:lnTo>
                    <a:pt x="1496074" y="43119"/>
                  </a:lnTo>
                  <a:cubicBezTo>
                    <a:pt x="1362857" y="112047"/>
                    <a:pt x="894877" y="198731"/>
                    <a:pt x="734627" y="166382"/>
                  </a:cubicBezTo>
                  <a:cubicBezTo>
                    <a:pt x="117430" y="149630"/>
                    <a:pt x="162668" y="49847"/>
                    <a:pt x="65375" y="0"/>
                  </a:cubicBezTo>
                  <a:lnTo>
                    <a:pt x="58387" y="72700"/>
                  </a:lnTo>
                  <a:close/>
                </a:path>
              </a:pathLst>
            </a:custGeom>
            <a:gradFill>
              <a:gsLst>
                <a:gs pos="0">
                  <a:srgbClr val="5B9BD5">
                    <a:tint val="66000"/>
                    <a:satMod val="160000"/>
                  </a:srgbClr>
                </a:gs>
                <a:gs pos="50000">
                  <a:srgbClr val="5B9BD5">
                    <a:tint val="44500"/>
                    <a:satMod val="160000"/>
                  </a:srgbClr>
                </a:gs>
                <a:gs pos="100000">
                  <a:srgbClr val="5B9BD5">
                    <a:tint val="23500"/>
                    <a:satMod val="160000"/>
                  </a:srgbClr>
                </a:gs>
              </a:gsLst>
              <a:lin ang="5400000" scaled="0"/>
            </a:gradFill>
            <a:ln w="28575" cap="flat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139700" prst="cross"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3" name="자유형 41">
              <a:extLst>
                <a:ext uri="{FF2B5EF4-FFF2-40B4-BE49-F238E27FC236}">
                  <a16:creationId xmlns:a16="http://schemas.microsoft.com/office/drawing/2014/main" id="{2E1296EE-A8E6-46A4-84BA-DC8012B96439}"/>
                </a:ext>
              </a:extLst>
            </p:cNvPr>
            <p:cNvSpPr/>
            <p:nvPr/>
          </p:nvSpPr>
          <p:spPr>
            <a:xfrm>
              <a:off x="7896652" y="-708516"/>
              <a:ext cx="4399482" cy="5870612"/>
            </a:xfrm>
            <a:custGeom>
              <a:avLst/>
              <a:gdLst>
                <a:gd name="connsiteX0" fmla="*/ 1458852 w 2889783"/>
                <a:gd name="connsiteY0" fmla="*/ 0 h 3922846"/>
                <a:gd name="connsiteX1" fmla="*/ 2889783 w 2889783"/>
                <a:gd name="connsiteY1" fmla="*/ 1521673 h 3922846"/>
                <a:gd name="connsiteX2" fmla="*/ 2303450 w 2889783"/>
                <a:gd name="connsiteY2" fmla="*/ 3050326 h 3922846"/>
                <a:gd name="connsiteX3" fmla="*/ 2275530 w 2889783"/>
                <a:gd name="connsiteY3" fmla="*/ 3441215 h 3922846"/>
                <a:gd name="connsiteX4" fmla="*/ 2247609 w 2889783"/>
                <a:gd name="connsiteY4" fmla="*/ 3615719 h 3922846"/>
                <a:gd name="connsiteX5" fmla="*/ 2149887 w 2889783"/>
                <a:gd name="connsiteY5" fmla="*/ 3783242 h 3922846"/>
                <a:gd name="connsiteX6" fmla="*/ 1472812 w 2889783"/>
                <a:gd name="connsiteY6" fmla="*/ 3922846 h 3922846"/>
                <a:gd name="connsiteX7" fmla="*/ 711976 w 2889783"/>
                <a:gd name="connsiteY7" fmla="*/ 3748342 h 3922846"/>
                <a:gd name="connsiteX8" fmla="*/ 628214 w 2889783"/>
                <a:gd name="connsiteY8" fmla="*/ 3587798 h 3922846"/>
                <a:gd name="connsiteX9" fmla="*/ 621234 w 2889783"/>
                <a:gd name="connsiteY9" fmla="*/ 3441215 h 3922846"/>
                <a:gd name="connsiteX10" fmla="*/ 593313 w 2889783"/>
                <a:gd name="connsiteY10" fmla="*/ 3043346 h 3922846"/>
                <a:gd name="connsiteX11" fmla="*/ 0 w 2889783"/>
                <a:gd name="connsiteY11" fmla="*/ 1514693 h 3922846"/>
                <a:gd name="connsiteX12" fmla="*/ 1458852 w 2889783"/>
                <a:gd name="connsiteY12" fmla="*/ 0 h 3922846"/>
                <a:gd name="connsiteX0" fmla="*/ 1458852 w 2889783"/>
                <a:gd name="connsiteY0" fmla="*/ 1163 h 3924009"/>
                <a:gd name="connsiteX1" fmla="*/ 2889783 w 2889783"/>
                <a:gd name="connsiteY1" fmla="*/ 1522836 h 3924009"/>
                <a:gd name="connsiteX2" fmla="*/ 2303450 w 2889783"/>
                <a:gd name="connsiteY2" fmla="*/ 3051489 h 3924009"/>
                <a:gd name="connsiteX3" fmla="*/ 2275530 w 2889783"/>
                <a:gd name="connsiteY3" fmla="*/ 3442378 h 3924009"/>
                <a:gd name="connsiteX4" fmla="*/ 2247609 w 2889783"/>
                <a:gd name="connsiteY4" fmla="*/ 3616882 h 3924009"/>
                <a:gd name="connsiteX5" fmla="*/ 2149887 w 2889783"/>
                <a:gd name="connsiteY5" fmla="*/ 3784405 h 3924009"/>
                <a:gd name="connsiteX6" fmla="*/ 1472812 w 2889783"/>
                <a:gd name="connsiteY6" fmla="*/ 3924009 h 3924009"/>
                <a:gd name="connsiteX7" fmla="*/ 711976 w 2889783"/>
                <a:gd name="connsiteY7" fmla="*/ 3749505 h 3924009"/>
                <a:gd name="connsiteX8" fmla="*/ 628214 w 2889783"/>
                <a:gd name="connsiteY8" fmla="*/ 3588961 h 3924009"/>
                <a:gd name="connsiteX9" fmla="*/ 621234 w 2889783"/>
                <a:gd name="connsiteY9" fmla="*/ 3442378 h 3924009"/>
                <a:gd name="connsiteX10" fmla="*/ 593313 w 2889783"/>
                <a:gd name="connsiteY10" fmla="*/ 3044509 h 3924009"/>
                <a:gd name="connsiteX11" fmla="*/ 0 w 2889783"/>
                <a:gd name="connsiteY11" fmla="*/ 1515856 h 3924009"/>
                <a:gd name="connsiteX12" fmla="*/ 1458852 w 2889783"/>
                <a:gd name="connsiteY12" fmla="*/ 1163 h 3924009"/>
                <a:gd name="connsiteX0" fmla="*/ 1458852 w 2889783"/>
                <a:gd name="connsiteY0" fmla="*/ 27013 h 3949859"/>
                <a:gd name="connsiteX1" fmla="*/ 2889783 w 2889783"/>
                <a:gd name="connsiteY1" fmla="*/ 1548686 h 3949859"/>
                <a:gd name="connsiteX2" fmla="*/ 2303450 w 2889783"/>
                <a:gd name="connsiteY2" fmla="*/ 3077339 h 3949859"/>
                <a:gd name="connsiteX3" fmla="*/ 2275530 w 2889783"/>
                <a:gd name="connsiteY3" fmla="*/ 3468228 h 3949859"/>
                <a:gd name="connsiteX4" fmla="*/ 2247609 w 2889783"/>
                <a:gd name="connsiteY4" fmla="*/ 3642732 h 3949859"/>
                <a:gd name="connsiteX5" fmla="*/ 2149887 w 2889783"/>
                <a:gd name="connsiteY5" fmla="*/ 3810255 h 3949859"/>
                <a:gd name="connsiteX6" fmla="*/ 1472812 w 2889783"/>
                <a:gd name="connsiteY6" fmla="*/ 3949859 h 3949859"/>
                <a:gd name="connsiteX7" fmla="*/ 711976 w 2889783"/>
                <a:gd name="connsiteY7" fmla="*/ 3775355 h 3949859"/>
                <a:gd name="connsiteX8" fmla="*/ 628214 w 2889783"/>
                <a:gd name="connsiteY8" fmla="*/ 3614811 h 3949859"/>
                <a:gd name="connsiteX9" fmla="*/ 621234 w 2889783"/>
                <a:gd name="connsiteY9" fmla="*/ 3468228 h 3949859"/>
                <a:gd name="connsiteX10" fmla="*/ 593313 w 2889783"/>
                <a:gd name="connsiteY10" fmla="*/ 3070359 h 3949859"/>
                <a:gd name="connsiteX11" fmla="*/ 0 w 2889783"/>
                <a:gd name="connsiteY11" fmla="*/ 1541706 h 3949859"/>
                <a:gd name="connsiteX12" fmla="*/ 1458852 w 2889783"/>
                <a:gd name="connsiteY12" fmla="*/ 27013 h 3949859"/>
                <a:gd name="connsiteX0" fmla="*/ 1458852 w 2889783"/>
                <a:gd name="connsiteY0" fmla="*/ 27013 h 3949859"/>
                <a:gd name="connsiteX1" fmla="*/ 2889783 w 2889783"/>
                <a:gd name="connsiteY1" fmla="*/ 1548686 h 3949859"/>
                <a:gd name="connsiteX2" fmla="*/ 2303450 w 2889783"/>
                <a:gd name="connsiteY2" fmla="*/ 3077339 h 3949859"/>
                <a:gd name="connsiteX3" fmla="*/ 2275530 w 2889783"/>
                <a:gd name="connsiteY3" fmla="*/ 3468228 h 3949859"/>
                <a:gd name="connsiteX4" fmla="*/ 2247609 w 2889783"/>
                <a:gd name="connsiteY4" fmla="*/ 3642732 h 3949859"/>
                <a:gd name="connsiteX5" fmla="*/ 2149887 w 2889783"/>
                <a:gd name="connsiteY5" fmla="*/ 3810255 h 3949859"/>
                <a:gd name="connsiteX6" fmla="*/ 1472812 w 2889783"/>
                <a:gd name="connsiteY6" fmla="*/ 3949859 h 3949859"/>
                <a:gd name="connsiteX7" fmla="*/ 711976 w 2889783"/>
                <a:gd name="connsiteY7" fmla="*/ 3775355 h 3949859"/>
                <a:gd name="connsiteX8" fmla="*/ 628214 w 2889783"/>
                <a:gd name="connsiteY8" fmla="*/ 3614811 h 3949859"/>
                <a:gd name="connsiteX9" fmla="*/ 621234 w 2889783"/>
                <a:gd name="connsiteY9" fmla="*/ 3468228 h 3949859"/>
                <a:gd name="connsiteX10" fmla="*/ 593313 w 2889783"/>
                <a:gd name="connsiteY10" fmla="*/ 3070359 h 3949859"/>
                <a:gd name="connsiteX11" fmla="*/ 0 w 2889783"/>
                <a:gd name="connsiteY11" fmla="*/ 1541706 h 3949859"/>
                <a:gd name="connsiteX12" fmla="*/ 1458852 w 2889783"/>
                <a:gd name="connsiteY12" fmla="*/ 27013 h 3949859"/>
                <a:gd name="connsiteX0" fmla="*/ 1458852 w 3030549"/>
                <a:gd name="connsiteY0" fmla="*/ 27013 h 3949859"/>
                <a:gd name="connsiteX1" fmla="*/ 2889783 w 3030549"/>
                <a:gd name="connsiteY1" fmla="*/ 1548686 h 3949859"/>
                <a:gd name="connsiteX2" fmla="*/ 2303450 w 3030549"/>
                <a:gd name="connsiteY2" fmla="*/ 3077339 h 3949859"/>
                <a:gd name="connsiteX3" fmla="*/ 2275530 w 3030549"/>
                <a:gd name="connsiteY3" fmla="*/ 3468228 h 3949859"/>
                <a:gd name="connsiteX4" fmla="*/ 2247609 w 3030549"/>
                <a:gd name="connsiteY4" fmla="*/ 3642732 h 3949859"/>
                <a:gd name="connsiteX5" fmla="*/ 2149887 w 3030549"/>
                <a:gd name="connsiteY5" fmla="*/ 3810255 h 3949859"/>
                <a:gd name="connsiteX6" fmla="*/ 1472812 w 3030549"/>
                <a:gd name="connsiteY6" fmla="*/ 3949859 h 3949859"/>
                <a:gd name="connsiteX7" fmla="*/ 711976 w 3030549"/>
                <a:gd name="connsiteY7" fmla="*/ 3775355 h 3949859"/>
                <a:gd name="connsiteX8" fmla="*/ 628214 w 3030549"/>
                <a:gd name="connsiteY8" fmla="*/ 3614811 h 3949859"/>
                <a:gd name="connsiteX9" fmla="*/ 621234 w 3030549"/>
                <a:gd name="connsiteY9" fmla="*/ 3468228 h 3949859"/>
                <a:gd name="connsiteX10" fmla="*/ 593313 w 3030549"/>
                <a:gd name="connsiteY10" fmla="*/ 3070359 h 3949859"/>
                <a:gd name="connsiteX11" fmla="*/ 0 w 3030549"/>
                <a:gd name="connsiteY11" fmla="*/ 1541706 h 3949859"/>
                <a:gd name="connsiteX12" fmla="*/ 1458852 w 3030549"/>
                <a:gd name="connsiteY12" fmla="*/ 27013 h 3949859"/>
                <a:gd name="connsiteX0" fmla="*/ 1603108 w 3174805"/>
                <a:gd name="connsiteY0" fmla="*/ 27013 h 3949859"/>
                <a:gd name="connsiteX1" fmla="*/ 3034039 w 3174805"/>
                <a:gd name="connsiteY1" fmla="*/ 1548686 h 3949859"/>
                <a:gd name="connsiteX2" fmla="*/ 2447706 w 3174805"/>
                <a:gd name="connsiteY2" fmla="*/ 3077339 h 3949859"/>
                <a:gd name="connsiteX3" fmla="*/ 2419786 w 3174805"/>
                <a:gd name="connsiteY3" fmla="*/ 3468228 h 3949859"/>
                <a:gd name="connsiteX4" fmla="*/ 2391865 w 3174805"/>
                <a:gd name="connsiteY4" fmla="*/ 3642732 h 3949859"/>
                <a:gd name="connsiteX5" fmla="*/ 2294143 w 3174805"/>
                <a:gd name="connsiteY5" fmla="*/ 3810255 h 3949859"/>
                <a:gd name="connsiteX6" fmla="*/ 1617068 w 3174805"/>
                <a:gd name="connsiteY6" fmla="*/ 3949859 h 3949859"/>
                <a:gd name="connsiteX7" fmla="*/ 856232 w 3174805"/>
                <a:gd name="connsiteY7" fmla="*/ 3775355 h 3949859"/>
                <a:gd name="connsiteX8" fmla="*/ 772470 w 3174805"/>
                <a:gd name="connsiteY8" fmla="*/ 3614811 h 3949859"/>
                <a:gd name="connsiteX9" fmla="*/ 765490 w 3174805"/>
                <a:gd name="connsiteY9" fmla="*/ 3468228 h 3949859"/>
                <a:gd name="connsiteX10" fmla="*/ 737569 w 3174805"/>
                <a:gd name="connsiteY10" fmla="*/ 3070359 h 3949859"/>
                <a:gd name="connsiteX11" fmla="*/ 144256 w 3174805"/>
                <a:gd name="connsiteY11" fmla="*/ 1541706 h 3949859"/>
                <a:gd name="connsiteX12" fmla="*/ 1603108 w 3174805"/>
                <a:gd name="connsiteY12" fmla="*/ 27013 h 3949859"/>
                <a:gd name="connsiteX0" fmla="*/ 1603108 w 3174805"/>
                <a:gd name="connsiteY0" fmla="*/ 27013 h 3949859"/>
                <a:gd name="connsiteX1" fmla="*/ 3034039 w 3174805"/>
                <a:gd name="connsiteY1" fmla="*/ 1548686 h 3949859"/>
                <a:gd name="connsiteX2" fmla="*/ 2447706 w 3174805"/>
                <a:gd name="connsiteY2" fmla="*/ 3077339 h 3949859"/>
                <a:gd name="connsiteX3" fmla="*/ 2419786 w 3174805"/>
                <a:gd name="connsiteY3" fmla="*/ 3468228 h 3949859"/>
                <a:gd name="connsiteX4" fmla="*/ 2391865 w 3174805"/>
                <a:gd name="connsiteY4" fmla="*/ 3642732 h 3949859"/>
                <a:gd name="connsiteX5" fmla="*/ 2294143 w 3174805"/>
                <a:gd name="connsiteY5" fmla="*/ 3810255 h 3949859"/>
                <a:gd name="connsiteX6" fmla="*/ 1617068 w 3174805"/>
                <a:gd name="connsiteY6" fmla="*/ 3949859 h 3949859"/>
                <a:gd name="connsiteX7" fmla="*/ 856232 w 3174805"/>
                <a:gd name="connsiteY7" fmla="*/ 3775355 h 3949859"/>
                <a:gd name="connsiteX8" fmla="*/ 772470 w 3174805"/>
                <a:gd name="connsiteY8" fmla="*/ 3614811 h 3949859"/>
                <a:gd name="connsiteX9" fmla="*/ 765490 w 3174805"/>
                <a:gd name="connsiteY9" fmla="*/ 3468228 h 3949859"/>
                <a:gd name="connsiteX10" fmla="*/ 737569 w 3174805"/>
                <a:gd name="connsiteY10" fmla="*/ 3070359 h 3949859"/>
                <a:gd name="connsiteX11" fmla="*/ 144256 w 3174805"/>
                <a:gd name="connsiteY11" fmla="*/ 1541706 h 3949859"/>
                <a:gd name="connsiteX12" fmla="*/ 1603108 w 3174805"/>
                <a:gd name="connsiteY12" fmla="*/ 27013 h 3949859"/>
                <a:gd name="connsiteX0" fmla="*/ 1482120 w 3053817"/>
                <a:gd name="connsiteY0" fmla="*/ 27013 h 3949859"/>
                <a:gd name="connsiteX1" fmla="*/ 2913051 w 3053817"/>
                <a:gd name="connsiteY1" fmla="*/ 1548686 h 3949859"/>
                <a:gd name="connsiteX2" fmla="*/ 2326718 w 3053817"/>
                <a:gd name="connsiteY2" fmla="*/ 3077339 h 3949859"/>
                <a:gd name="connsiteX3" fmla="*/ 2298798 w 3053817"/>
                <a:gd name="connsiteY3" fmla="*/ 3468228 h 3949859"/>
                <a:gd name="connsiteX4" fmla="*/ 2270877 w 3053817"/>
                <a:gd name="connsiteY4" fmla="*/ 3642732 h 3949859"/>
                <a:gd name="connsiteX5" fmla="*/ 2173155 w 3053817"/>
                <a:gd name="connsiteY5" fmla="*/ 3810255 h 3949859"/>
                <a:gd name="connsiteX6" fmla="*/ 1496080 w 3053817"/>
                <a:gd name="connsiteY6" fmla="*/ 3949859 h 3949859"/>
                <a:gd name="connsiteX7" fmla="*/ 735244 w 3053817"/>
                <a:gd name="connsiteY7" fmla="*/ 3775355 h 3949859"/>
                <a:gd name="connsiteX8" fmla="*/ 651482 w 3053817"/>
                <a:gd name="connsiteY8" fmla="*/ 3614811 h 3949859"/>
                <a:gd name="connsiteX9" fmla="*/ 644502 w 3053817"/>
                <a:gd name="connsiteY9" fmla="*/ 3468228 h 3949859"/>
                <a:gd name="connsiteX10" fmla="*/ 616581 w 3053817"/>
                <a:gd name="connsiteY10" fmla="*/ 3070359 h 3949859"/>
                <a:gd name="connsiteX11" fmla="*/ 23268 w 3053817"/>
                <a:gd name="connsiteY11" fmla="*/ 1541706 h 3949859"/>
                <a:gd name="connsiteX12" fmla="*/ 1482120 w 3053817"/>
                <a:gd name="connsiteY12" fmla="*/ 27013 h 3949859"/>
                <a:gd name="connsiteX0" fmla="*/ 1482120 w 3053817"/>
                <a:gd name="connsiteY0" fmla="*/ 27013 h 3949859"/>
                <a:gd name="connsiteX1" fmla="*/ 2913051 w 3053817"/>
                <a:gd name="connsiteY1" fmla="*/ 1548686 h 3949859"/>
                <a:gd name="connsiteX2" fmla="*/ 2326718 w 3053817"/>
                <a:gd name="connsiteY2" fmla="*/ 3077339 h 3949859"/>
                <a:gd name="connsiteX3" fmla="*/ 2298798 w 3053817"/>
                <a:gd name="connsiteY3" fmla="*/ 3468228 h 3949859"/>
                <a:gd name="connsiteX4" fmla="*/ 2270877 w 3053817"/>
                <a:gd name="connsiteY4" fmla="*/ 3642732 h 3949859"/>
                <a:gd name="connsiteX5" fmla="*/ 2173155 w 3053817"/>
                <a:gd name="connsiteY5" fmla="*/ 3810255 h 3949859"/>
                <a:gd name="connsiteX6" fmla="*/ 1496080 w 3053817"/>
                <a:gd name="connsiteY6" fmla="*/ 3949859 h 3949859"/>
                <a:gd name="connsiteX7" fmla="*/ 735244 w 3053817"/>
                <a:gd name="connsiteY7" fmla="*/ 3775355 h 3949859"/>
                <a:gd name="connsiteX8" fmla="*/ 651482 w 3053817"/>
                <a:gd name="connsiteY8" fmla="*/ 3614811 h 3949859"/>
                <a:gd name="connsiteX9" fmla="*/ 644502 w 3053817"/>
                <a:gd name="connsiteY9" fmla="*/ 3468228 h 3949859"/>
                <a:gd name="connsiteX10" fmla="*/ 616581 w 3053817"/>
                <a:gd name="connsiteY10" fmla="*/ 3070359 h 3949859"/>
                <a:gd name="connsiteX11" fmla="*/ 23268 w 3053817"/>
                <a:gd name="connsiteY11" fmla="*/ 1541706 h 3949859"/>
                <a:gd name="connsiteX12" fmla="*/ 1482120 w 3053817"/>
                <a:gd name="connsiteY12" fmla="*/ 27013 h 3949859"/>
                <a:gd name="connsiteX0" fmla="*/ 1482120 w 3053817"/>
                <a:gd name="connsiteY0" fmla="*/ 0 h 3922846"/>
                <a:gd name="connsiteX1" fmla="*/ 2913051 w 3053817"/>
                <a:gd name="connsiteY1" fmla="*/ 1521673 h 3922846"/>
                <a:gd name="connsiteX2" fmla="*/ 2326718 w 3053817"/>
                <a:gd name="connsiteY2" fmla="*/ 3050326 h 3922846"/>
                <a:gd name="connsiteX3" fmla="*/ 2298798 w 3053817"/>
                <a:gd name="connsiteY3" fmla="*/ 3441215 h 3922846"/>
                <a:gd name="connsiteX4" fmla="*/ 2270877 w 3053817"/>
                <a:gd name="connsiteY4" fmla="*/ 3615719 h 3922846"/>
                <a:gd name="connsiteX5" fmla="*/ 2173155 w 3053817"/>
                <a:gd name="connsiteY5" fmla="*/ 3783242 h 3922846"/>
                <a:gd name="connsiteX6" fmla="*/ 1496080 w 3053817"/>
                <a:gd name="connsiteY6" fmla="*/ 3922846 h 3922846"/>
                <a:gd name="connsiteX7" fmla="*/ 735244 w 3053817"/>
                <a:gd name="connsiteY7" fmla="*/ 3748342 h 3922846"/>
                <a:gd name="connsiteX8" fmla="*/ 651482 w 3053817"/>
                <a:gd name="connsiteY8" fmla="*/ 3587798 h 3922846"/>
                <a:gd name="connsiteX9" fmla="*/ 644502 w 3053817"/>
                <a:gd name="connsiteY9" fmla="*/ 3441215 h 3922846"/>
                <a:gd name="connsiteX10" fmla="*/ 616581 w 3053817"/>
                <a:gd name="connsiteY10" fmla="*/ 3043346 h 3922846"/>
                <a:gd name="connsiteX11" fmla="*/ 23268 w 3053817"/>
                <a:gd name="connsiteY11" fmla="*/ 1514693 h 3922846"/>
                <a:gd name="connsiteX12" fmla="*/ 1482120 w 3053817"/>
                <a:gd name="connsiteY12" fmla="*/ 0 h 3922846"/>
                <a:gd name="connsiteX0" fmla="*/ 1482120 w 3053817"/>
                <a:gd name="connsiteY0" fmla="*/ 0 h 3922846"/>
                <a:gd name="connsiteX1" fmla="*/ 2913051 w 3053817"/>
                <a:gd name="connsiteY1" fmla="*/ 1521673 h 3922846"/>
                <a:gd name="connsiteX2" fmla="*/ 2326718 w 3053817"/>
                <a:gd name="connsiteY2" fmla="*/ 3050326 h 3922846"/>
                <a:gd name="connsiteX3" fmla="*/ 2298798 w 3053817"/>
                <a:gd name="connsiteY3" fmla="*/ 3441215 h 3922846"/>
                <a:gd name="connsiteX4" fmla="*/ 2270877 w 3053817"/>
                <a:gd name="connsiteY4" fmla="*/ 3615719 h 3922846"/>
                <a:gd name="connsiteX5" fmla="*/ 2173155 w 3053817"/>
                <a:gd name="connsiteY5" fmla="*/ 3783242 h 3922846"/>
                <a:gd name="connsiteX6" fmla="*/ 1496080 w 3053817"/>
                <a:gd name="connsiteY6" fmla="*/ 3922846 h 3922846"/>
                <a:gd name="connsiteX7" fmla="*/ 735244 w 3053817"/>
                <a:gd name="connsiteY7" fmla="*/ 3748342 h 3922846"/>
                <a:gd name="connsiteX8" fmla="*/ 651482 w 3053817"/>
                <a:gd name="connsiteY8" fmla="*/ 3587798 h 3922846"/>
                <a:gd name="connsiteX9" fmla="*/ 644502 w 3053817"/>
                <a:gd name="connsiteY9" fmla="*/ 3441215 h 3922846"/>
                <a:gd name="connsiteX10" fmla="*/ 616581 w 3053817"/>
                <a:gd name="connsiteY10" fmla="*/ 3043346 h 3922846"/>
                <a:gd name="connsiteX11" fmla="*/ 23268 w 3053817"/>
                <a:gd name="connsiteY11" fmla="*/ 1514693 h 3922846"/>
                <a:gd name="connsiteX12" fmla="*/ 1482120 w 3053817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  <a:gd name="connsiteX0" fmla="*/ 1482120 w 2939809"/>
                <a:gd name="connsiteY0" fmla="*/ 0 h 3922846"/>
                <a:gd name="connsiteX1" fmla="*/ 2913051 w 2939809"/>
                <a:gd name="connsiteY1" fmla="*/ 1521673 h 3922846"/>
                <a:gd name="connsiteX2" fmla="*/ 2326718 w 2939809"/>
                <a:gd name="connsiteY2" fmla="*/ 3050326 h 3922846"/>
                <a:gd name="connsiteX3" fmla="*/ 2298798 w 2939809"/>
                <a:gd name="connsiteY3" fmla="*/ 3441215 h 3922846"/>
                <a:gd name="connsiteX4" fmla="*/ 2270877 w 2939809"/>
                <a:gd name="connsiteY4" fmla="*/ 3615719 h 3922846"/>
                <a:gd name="connsiteX5" fmla="*/ 2173155 w 2939809"/>
                <a:gd name="connsiteY5" fmla="*/ 3783242 h 3922846"/>
                <a:gd name="connsiteX6" fmla="*/ 1496080 w 2939809"/>
                <a:gd name="connsiteY6" fmla="*/ 3922846 h 3922846"/>
                <a:gd name="connsiteX7" fmla="*/ 735244 w 2939809"/>
                <a:gd name="connsiteY7" fmla="*/ 3748342 h 3922846"/>
                <a:gd name="connsiteX8" fmla="*/ 651482 w 2939809"/>
                <a:gd name="connsiteY8" fmla="*/ 3587798 h 3922846"/>
                <a:gd name="connsiteX9" fmla="*/ 644502 w 2939809"/>
                <a:gd name="connsiteY9" fmla="*/ 3441215 h 3922846"/>
                <a:gd name="connsiteX10" fmla="*/ 616581 w 2939809"/>
                <a:gd name="connsiteY10" fmla="*/ 3043346 h 3922846"/>
                <a:gd name="connsiteX11" fmla="*/ 23268 w 2939809"/>
                <a:gd name="connsiteY11" fmla="*/ 1514693 h 3922846"/>
                <a:gd name="connsiteX12" fmla="*/ 1482120 w 2939809"/>
                <a:gd name="connsiteY12" fmla="*/ 0 h 3922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39809" h="3922846">
                  <a:moveTo>
                    <a:pt x="1482120" y="0"/>
                  </a:moveTo>
                  <a:cubicBezTo>
                    <a:pt x="2424440" y="70454"/>
                    <a:pt x="2939809" y="894622"/>
                    <a:pt x="2913051" y="1521673"/>
                  </a:cubicBezTo>
                  <a:cubicBezTo>
                    <a:pt x="2858373" y="2204565"/>
                    <a:pt x="2411337" y="2688973"/>
                    <a:pt x="2326718" y="3050326"/>
                  </a:cubicBezTo>
                  <a:lnTo>
                    <a:pt x="2298798" y="3441215"/>
                  </a:lnTo>
                  <a:cubicBezTo>
                    <a:pt x="2289491" y="3499383"/>
                    <a:pt x="2309873" y="3480382"/>
                    <a:pt x="2270877" y="3615719"/>
                  </a:cubicBezTo>
                  <a:cubicBezTo>
                    <a:pt x="2250179" y="3689373"/>
                    <a:pt x="2205729" y="3727401"/>
                    <a:pt x="2173155" y="3783242"/>
                  </a:cubicBezTo>
                  <a:cubicBezTo>
                    <a:pt x="2125593" y="3842456"/>
                    <a:pt x="1910236" y="3903177"/>
                    <a:pt x="1496080" y="3922846"/>
                  </a:cubicBezTo>
                  <a:cubicBezTo>
                    <a:pt x="914401" y="3904449"/>
                    <a:pt x="858227" y="3830260"/>
                    <a:pt x="735244" y="3748342"/>
                  </a:cubicBezTo>
                  <a:lnTo>
                    <a:pt x="651482" y="3587798"/>
                  </a:lnTo>
                  <a:cubicBezTo>
                    <a:pt x="631342" y="3443955"/>
                    <a:pt x="646829" y="3490076"/>
                    <a:pt x="644502" y="3441215"/>
                  </a:cubicBezTo>
                  <a:lnTo>
                    <a:pt x="616581" y="3043346"/>
                  </a:lnTo>
                  <a:cubicBezTo>
                    <a:pt x="513042" y="2722259"/>
                    <a:pt x="4654" y="2105679"/>
                    <a:pt x="23268" y="1514693"/>
                  </a:cubicBezTo>
                  <a:cubicBezTo>
                    <a:pt x="0" y="923708"/>
                    <a:pt x="574701" y="33228"/>
                    <a:pt x="1482120" y="0"/>
                  </a:cubicBezTo>
                  <a:close/>
                </a:path>
              </a:pathLst>
            </a:custGeom>
            <a:gradFill>
              <a:gsLst>
                <a:gs pos="0">
                  <a:srgbClr val="5B9BD5">
                    <a:tint val="66000"/>
                    <a:satMod val="160000"/>
                    <a:alpha val="0"/>
                  </a:srgbClr>
                </a:gs>
                <a:gs pos="50000">
                  <a:srgbClr val="5B9BD5">
                    <a:tint val="44500"/>
                    <a:satMod val="160000"/>
                    <a:alpha val="52000"/>
                  </a:srgbClr>
                </a:gs>
                <a:gs pos="100000">
                  <a:srgbClr val="5B9BD5">
                    <a:tint val="23500"/>
                    <a:satMod val="160000"/>
                    <a:alpha val="0"/>
                  </a:srgbClr>
                </a:gs>
              </a:gsLst>
              <a:lin ang="5400000" scaled="0"/>
            </a:gradFill>
            <a:ln w="5715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harsh" dir="t">
                <a:rot lat="0" lon="0" rev="4800000"/>
              </a:lightRig>
            </a:scene3d>
            <a:sp3d prstMaterial="clear">
              <a:bevelT w="635000" h="635000"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114" name="群組 113">
            <a:extLst>
              <a:ext uri="{FF2B5EF4-FFF2-40B4-BE49-F238E27FC236}">
                <a16:creationId xmlns:a16="http://schemas.microsoft.com/office/drawing/2014/main" id="{CF56A0F4-8133-4CE9-B777-6A88163AF686}"/>
              </a:ext>
            </a:extLst>
          </p:cNvPr>
          <p:cNvGrpSpPr/>
          <p:nvPr/>
        </p:nvGrpSpPr>
        <p:grpSpPr>
          <a:xfrm>
            <a:off x="2270319" y="3435060"/>
            <a:ext cx="1098198" cy="1098196"/>
            <a:chOff x="2876550" y="1814513"/>
            <a:chExt cx="2376488" cy="2376487"/>
          </a:xfrm>
          <a:gradFill flip="none" rotWithShape="1">
            <a:gsLst>
              <a:gs pos="0">
                <a:srgbClr val="996633">
                  <a:shade val="30000"/>
                  <a:satMod val="115000"/>
                </a:srgbClr>
              </a:gs>
              <a:gs pos="50000">
                <a:srgbClr val="996633">
                  <a:shade val="67500"/>
                  <a:satMod val="115000"/>
                </a:srgbClr>
              </a:gs>
              <a:gs pos="100000">
                <a:srgbClr val="996633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116" name="手繪多邊形 58">
              <a:extLst>
                <a:ext uri="{FF2B5EF4-FFF2-40B4-BE49-F238E27FC236}">
                  <a16:creationId xmlns:a16="http://schemas.microsoft.com/office/drawing/2014/main" id="{AF411EE2-C337-4471-ABC5-9E7341AA6569}"/>
                </a:ext>
              </a:extLst>
            </p:cNvPr>
            <p:cNvSpPr/>
            <p:nvPr/>
          </p:nvSpPr>
          <p:spPr>
            <a:xfrm>
              <a:off x="2876550" y="1814513"/>
              <a:ext cx="2376488" cy="2376487"/>
            </a:xfrm>
            <a:custGeom>
              <a:avLst/>
              <a:gdLst>
                <a:gd name="connsiteX0" fmla="*/ 1071563 w 2376488"/>
                <a:gd name="connsiteY0" fmla="*/ 0 h 2376487"/>
                <a:gd name="connsiteX1" fmla="*/ 814388 w 2376488"/>
                <a:gd name="connsiteY1" fmla="*/ 47625 h 2376487"/>
                <a:gd name="connsiteX2" fmla="*/ 866775 w 2376488"/>
                <a:gd name="connsiteY2" fmla="*/ 276225 h 2376487"/>
                <a:gd name="connsiteX3" fmla="*/ 700088 w 2376488"/>
                <a:gd name="connsiteY3" fmla="*/ 338137 h 2376487"/>
                <a:gd name="connsiteX4" fmla="*/ 523875 w 2376488"/>
                <a:gd name="connsiteY4" fmla="*/ 204787 h 2376487"/>
                <a:gd name="connsiteX5" fmla="*/ 342900 w 2376488"/>
                <a:gd name="connsiteY5" fmla="*/ 342900 h 2376487"/>
                <a:gd name="connsiteX6" fmla="*/ 447675 w 2376488"/>
                <a:gd name="connsiteY6" fmla="*/ 566737 h 2376487"/>
                <a:gd name="connsiteX7" fmla="*/ 357188 w 2376488"/>
                <a:gd name="connsiteY7" fmla="*/ 685800 h 2376487"/>
                <a:gd name="connsiteX8" fmla="*/ 142875 w 2376488"/>
                <a:gd name="connsiteY8" fmla="*/ 647700 h 2376487"/>
                <a:gd name="connsiteX9" fmla="*/ 38100 w 2376488"/>
                <a:gd name="connsiteY9" fmla="*/ 871537 h 2376487"/>
                <a:gd name="connsiteX10" fmla="*/ 261938 w 2376488"/>
                <a:gd name="connsiteY10" fmla="*/ 995362 h 2376487"/>
                <a:gd name="connsiteX11" fmla="*/ 238125 w 2376488"/>
                <a:gd name="connsiteY11" fmla="*/ 1157287 h 2376487"/>
                <a:gd name="connsiteX12" fmla="*/ 0 w 2376488"/>
                <a:gd name="connsiteY12" fmla="*/ 1247775 h 2376487"/>
                <a:gd name="connsiteX13" fmla="*/ 38100 w 2376488"/>
                <a:gd name="connsiteY13" fmla="*/ 1462087 h 2376487"/>
                <a:gd name="connsiteX14" fmla="*/ 257175 w 2376488"/>
                <a:gd name="connsiteY14" fmla="*/ 1485900 h 2376487"/>
                <a:gd name="connsiteX15" fmla="*/ 319088 w 2376488"/>
                <a:gd name="connsiteY15" fmla="*/ 1609725 h 2376487"/>
                <a:gd name="connsiteX16" fmla="*/ 161925 w 2376488"/>
                <a:gd name="connsiteY16" fmla="*/ 1800225 h 2376487"/>
                <a:gd name="connsiteX17" fmla="*/ 323850 w 2376488"/>
                <a:gd name="connsiteY17" fmla="*/ 2009775 h 2376487"/>
                <a:gd name="connsiteX18" fmla="*/ 366713 w 2376488"/>
                <a:gd name="connsiteY18" fmla="*/ 2000250 h 2376487"/>
                <a:gd name="connsiteX19" fmla="*/ 533400 w 2376488"/>
                <a:gd name="connsiteY19" fmla="*/ 1885950 h 2376487"/>
                <a:gd name="connsiteX20" fmla="*/ 690563 w 2376488"/>
                <a:gd name="connsiteY20" fmla="*/ 2005012 h 2376487"/>
                <a:gd name="connsiteX21" fmla="*/ 661988 w 2376488"/>
                <a:gd name="connsiteY21" fmla="*/ 2252662 h 2376487"/>
                <a:gd name="connsiteX22" fmla="*/ 876300 w 2376488"/>
                <a:gd name="connsiteY22" fmla="*/ 2328862 h 2376487"/>
                <a:gd name="connsiteX23" fmla="*/ 985838 w 2376488"/>
                <a:gd name="connsiteY23" fmla="*/ 2133600 h 2376487"/>
                <a:gd name="connsiteX24" fmla="*/ 1243013 w 2376488"/>
                <a:gd name="connsiteY24" fmla="*/ 2162175 h 2376487"/>
                <a:gd name="connsiteX25" fmla="*/ 1328738 w 2376488"/>
                <a:gd name="connsiteY25" fmla="*/ 2376487 h 2376487"/>
                <a:gd name="connsiteX26" fmla="*/ 1566863 w 2376488"/>
                <a:gd name="connsiteY26" fmla="*/ 2333625 h 2376487"/>
                <a:gd name="connsiteX27" fmla="*/ 1547813 w 2376488"/>
                <a:gd name="connsiteY27" fmla="*/ 2085975 h 2376487"/>
                <a:gd name="connsiteX28" fmla="*/ 1704975 w 2376488"/>
                <a:gd name="connsiteY28" fmla="*/ 2024062 h 2376487"/>
                <a:gd name="connsiteX29" fmla="*/ 1905000 w 2376488"/>
                <a:gd name="connsiteY29" fmla="*/ 2185987 h 2376487"/>
                <a:gd name="connsiteX30" fmla="*/ 2076450 w 2376488"/>
                <a:gd name="connsiteY30" fmla="*/ 2019300 h 2376487"/>
                <a:gd name="connsiteX31" fmla="*/ 1957388 w 2376488"/>
                <a:gd name="connsiteY31" fmla="*/ 1800225 h 2376487"/>
                <a:gd name="connsiteX32" fmla="*/ 2024063 w 2376488"/>
                <a:gd name="connsiteY32" fmla="*/ 1676400 h 2376487"/>
                <a:gd name="connsiteX33" fmla="*/ 2257425 w 2376488"/>
                <a:gd name="connsiteY33" fmla="*/ 1728787 h 2376487"/>
                <a:gd name="connsiteX34" fmla="*/ 2347913 w 2376488"/>
                <a:gd name="connsiteY34" fmla="*/ 1504950 h 2376487"/>
                <a:gd name="connsiteX35" fmla="*/ 2157413 w 2376488"/>
                <a:gd name="connsiteY35" fmla="*/ 1362075 h 2376487"/>
                <a:gd name="connsiteX36" fmla="*/ 2147888 w 2376488"/>
                <a:gd name="connsiteY36" fmla="*/ 1214437 h 2376487"/>
                <a:gd name="connsiteX37" fmla="*/ 2376488 w 2376488"/>
                <a:gd name="connsiteY37" fmla="*/ 1162050 h 2376487"/>
                <a:gd name="connsiteX38" fmla="*/ 2366963 w 2376488"/>
                <a:gd name="connsiteY38" fmla="*/ 904875 h 2376487"/>
                <a:gd name="connsiteX39" fmla="*/ 2128838 w 2376488"/>
                <a:gd name="connsiteY39" fmla="*/ 881062 h 2376487"/>
                <a:gd name="connsiteX40" fmla="*/ 2043113 w 2376488"/>
                <a:gd name="connsiteY40" fmla="*/ 738187 h 2376487"/>
                <a:gd name="connsiteX41" fmla="*/ 2205038 w 2376488"/>
                <a:gd name="connsiteY41" fmla="*/ 619125 h 2376487"/>
                <a:gd name="connsiteX42" fmla="*/ 2062163 w 2376488"/>
                <a:gd name="connsiteY42" fmla="*/ 395287 h 2376487"/>
                <a:gd name="connsiteX43" fmla="*/ 1857375 w 2376488"/>
                <a:gd name="connsiteY43" fmla="*/ 485775 h 2376487"/>
                <a:gd name="connsiteX44" fmla="*/ 1709738 w 2376488"/>
                <a:gd name="connsiteY44" fmla="*/ 366712 h 2376487"/>
                <a:gd name="connsiteX45" fmla="*/ 1762125 w 2376488"/>
                <a:gd name="connsiteY45" fmla="*/ 123825 h 2376487"/>
                <a:gd name="connsiteX46" fmla="*/ 1533525 w 2376488"/>
                <a:gd name="connsiteY46" fmla="*/ 38100 h 2376487"/>
                <a:gd name="connsiteX47" fmla="*/ 1381125 w 2376488"/>
                <a:gd name="connsiteY47" fmla="*/ 238125 h 2376487"/>
                <a:gd name="connsiteX48" fmla="*/ 1166813 w 2376488"/>
                <a:gd name="connsiteY48" fmla="*/ 233362 h 2376487"/>
                <a:gd name="connsiteX49" fmla="*/ 1071563 w 2376488"/>
                <a:gd name="connsiteY49" fmla="*/ 0 h 237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6488" h="2376487">
                  <a:moveTo>
                    <a:pt x="1071563" y="0"/>
                  </a:moveTo>
                  <a:lnTo>
                    <a:pt x="814388" y="47625"/>
                  </a:lnTo>
                  <a:lnTo>
                    <a:pt x="866775" y="276225"/>
                  </a:lnTo>
                  <a:lnTo>
                    <a:pt x="700088" y="338137"/>
                  </a:lnTo>
                  <a:lnTo>
                    <a:pt x="523875" y="204787"/>
                  </a:lnTo>
                  <a:lnTo>
                    <a:pt x="342900" y="342900"/>
                  </a:lnTo>
                  <a:lnTo>
                    <a:pt x="447675" y="566737"/>
                  </a:lnTo>
                  <a:lnTo>
                    <a:pt x="357188" y="685800"/>
                  </a:lnTo>
                  <a:lnTo>
                    <a:pt x="142875" y="647700"/>
                  </a:lnTo>
                  <a:lnTo>
                    <a:pt x="38100" y="871537"/>
                  </a:lnTo>
                  <a:lnTo>
                    <a:pt x="261938" y="995362"/>
                  </a:lnTo>
                  <a:lnTo>
                    <a:pt x="238125" y="1157287"/>
                  </a:lnTo>
                  <a:lnTo>
                    <a:pt x="0" y="1247775"/>
                  </a:lnTo>
                  <a:lnTo>
                    <a:pt x="38100" y="1462087"/>
                  </a:lnTo>
                  <a:lnTo>
                    <a:pt x="257175" y="1485900"/>
                  </a:lnTo>
                  <a:lnTo>
                    <a:pt x="319088" y="1609725"/>
                  </a:lnTo>
                  <a:lnTo>
                    <a:pt x="161925" y="1800225"/>
                  </a:lnTo>
                  <a:lnTo>
                    <a:pt x="323850" y="2009775"/>
                  </a:lnTo>
                  <a:lnTo>
                    <a:pt x="366713" y="2000250"/>
                  </a:lnTo>
                  <a:lnTo>
                    <a:pt x="533400" y="1885950"/>
                  </a:lnTo>
                  <a:lnTo>
                    <a:pt x="690563" y="2005012"/>
                  </a:lnTo>
                  <a:lnTo>
                    <a:pt x="661988" y="2252662"/>
                  </a:lnTo>
                  <a:lnTo>
                    <a:pt x="876300" y="2328862"/>
                  </a:lnTo>
                  <a:lnTo>
                    <a:pt x="985838" y="2133600"/>
                  </a:lnTo>
                  <a:lnTo>
                    <a:pt x="1243013" y="2162175"/>
                  </a:lnTo>
                  <a:lnTo>
                    <a:pt x="1328738" y="2376487"/>
                  </a:lnTo>
                  <a:lnTo>
                    <a:pt x="1566863" y="2333625"/>
                  </a:lnTo>
                  <a:lnTo>
                    <a:pt x="1547813" y="2085975"/>
                  </a:lnTo>
                  <a:lnTo>
                    <a:pt x="1704975" y="2024062"/>
                  </a:lnTo>
                  <a:lnTo>
                    <a:pt x="1905000" y="2185987"/>
                  </a:lnTo>
                  <a:lnTo>
                    <a:pt x="2076450" y="2019300"/>
                  </a:lnTo>
                  <a:lnTo>
                    <a:pt x="1957388" y="1800225"/>
                  </a:lnTo>
                  <a:lnTo>
                    <a:pt x="2024063" y="1676400"/>
                  </a:lnTo>
                  <a:lnTo>
                    <a:pt x="2257425" y="1728787"/>
                  </a:lnTo>
                  <a:lnTo>
                    <a:pt x="2347913" y="1504950"/>
                  </a:lnTo>
                  <a:lnTo>
                    <a:pt x="2157413" y="1362075"/>
                  </a:lnTo>
                  <a:lnTo>
                    <a:pt x="2147888" y="1214437"/>
                  </a:lnTo>
                  <a:lnTo>
                    <a:pt x="2376488" y="1162050"/>
                  </a:lnTo>
                  <a:lnTo>
                    <a:pt x="2366963" y="904875"/>
                  </a:lnTo>
                  <a:lnTo>
                    <a:pt x="2128838" y="881062"/>
                  </a:lnTo>
                  <a:lnTo>
                    <a:pt x="2043113" y="738187"/>
                  </a:lnTo>
                  <a:lnTo>
                    <a:pt x="2205038" y="619125"/>
                  </a:lnTo>
                  <a:lnTo>
                    <a:pt x="2062163" y="395287"/>
                  </a:lnTo>
                  <a:lnTo>
                    <a:pt x="1857375" y="485775"/>
                  </a:lnTo>
                  <a:lnTo>
                    <a:pt x="1709738" y="366712"/>
                  </a:lnTo>
                  <a:lnTo>
                    <a:pt x="1762125" y="123825"/>
                  </a:lnTo>
                  <a:lnTo>
                    <a:pt x="1533525" y="38100"/>
                  </a:lnTo>
                  <a:lnTo>
                    <a:pt x="1381125" y="238125"/>
                  </a:lnTo>
                  <a:lnTo>
                    <a:pt x="1166813" y="233362"/>
                  </a:lnTo>
                  <a:lnTo>
                    <a:pt x="1071563" y="0"/>
                  </a:lnTo>
                  <a:close/>
                </a:path>
              </a:pathLst>
            </a:custGeom>
            <a:grpFill/>
            <a:ln w="28575" cap="flat" cmpd="sng" algn="ctr">
              <a:solidFill>
                <a:srgbClr val="996633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7" name="橢圓 116">
              <a:extLst>
                <a:ext uri="{FF2B5EF4-FFF2-40B4-BE49-F238E27FC236}">
                  <a16:creationId xmlns:a16="http://schemas.microsoft.com/office/drawing/2014/main" id="{8E5979F9-19D6-4260-9BB5-F2DA561C4BD0}"/>
                </a:ext>
              </a:extLst>
            </p:cNvPr>
            <p:cNvSpPr/>
            <p:nvPr/>
          </p:nvSpPr>
          <p:spPr>
            <a:xfrm>
              <a:off x="3295912" y="2212181"/>
              <a:ext cx="1581150" cy="1581150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19" name="群組 60">
            <a:extLst>
              <a:ext uri="{FF2B5EF4-FFF2-40B4-BE49-F238E27FC236}">
                <a16:creationId xmlns:a16="http://schemas.microsoft.com/office/drawing/2014/main" id="{32AC8D69-63AD-4C84-83D8-01A7FCEB8030}"/>
              </a:ext>
            </a:extLst>
          </p:cNvPr>
          <p:cNvGrpSpPr>
            <a:grpSpLocks/>
          </p:cNvGrpSpPr>
          <p:nvPr/>
        </p:nvGrpSpPr>
        <p:grpSpPr bwMode="auto">
          <a:xfrm rot="334103">
            <a:off x="1610671" y="3751769"/>
            <a:ext cx="908050" cy="908050"/>
            <a:chOff x="2876550" y="1814513"/>
            <a:chExt cx="2376488" cy="2376487"/>
          </a:xfrm>
        </p:grpSpPr>
        <p:sp>
          <p:nvSpPr>
            <p:cNvPr id="130" name="手繪多邊形 61">
              <a:extLst>
                <a:ext uri="{FF2B5EF4-FFF2-40B4-BE49-F238E27FC236}">
                  <a16:creationId xmlns:a16="http://schemas.microsoft.com/office/drawing/2014/main" id="{32C05871-F18D-4871-ACA1-E7871B9B271C}"/>
                </a:ext>
              </a:extLst>
            </p:cNvPr>
            <p:cNvSpPr/>
            <p:nvPr/>
          </p:nvSpPr>
          <p:spPr>
            <a:xfrm>
              <a:off x="2876550" y="1814513"/>
              <a:ext cx="2376488" cy="2376487"/>
            </a:xfrm>
            <a:custGeom>
              <a:avLst/>
              <a:gdLst>
                <a:gd name="connsiteX0" fmla="*/ 1071563 w 2376488"/>
                <a:gd name="connsiteY0" fmla="*/ 0 h 2376487"/>
                <a:gd name="connsiteX1" fmla="*/ 814388 w 2376488"/>
                <a:gd name="connsiteY1" fmla="*/ 47625 h 2376487"/>
                <a:gd name="connsiteX2" fmla="*/ 866775 w 2376488"/>
                <a:gd name="connsiteY2" fmla="*/ 276225 h 2376487"/>
                <a:gd name="connsiteX3" fmla="*/ 700088 w 2376488"/>
                <a:gd name="connsiteY3" fmla="*/ 338137 h 2376487"/>
                <a:gd name="connsiteX4" fmla="*/ 523875 w 2376488"/>
                <a:gd name="connsiteY4" fmla="*/ 204787 h 2376487"/>
                <a:gd name="connsiteX5" fmla="*/ 342900 w 2376488"/>
                <a:gd name="connsiteY5" fmla="*/ 342900 h 2376487"/>
                <a:gd name="connsiteX6" fmla="*/ 447675 w 2376488"/>
                <a:gd name="connsiteY6" fmla="*/ 566737 h 2376487"/>
                <a:gd name="connsiteX7" fmla="*/ 357188 w 2376488"/>
                <a:gd name="connsiteY7" fmla="*/ 685800 h 2376487"/>
                <a:gd name="connsiteX8" fmla="*/ 142875 w 2376488"/>
                <a:gd name="connsiteY8" fmla="*/ 647700 h 2376487"/>
                <a:gd name="connsiteX9" fmla="*/ 38100 w 2376488"/>
                <a:gd name="connsiteY9" fmla="*/ 871537 h 2376487"/>
                <a:gd name="connsiteX10" fmla="*/ 261938 w 2376488"/>
                <a:gd name="connsiteY10" fmla="*/ 995362 h 2376487"/>
                <a:gd name="connsiteX11" fmla="*/ 238125 w 2376488"/>
                <a:gd name="connsiteY11" fmla="*/ 1157287 h 2376487"/>
                <a:gd name="connsiteX12" fmla="*/ 0 w 2376488"/>
                <a:gd name="connsiteY12" fmla="*/ 1247775 h 2376487"/>
                <a:gd name="connsiteX13" fmla="*/ 38100 w 2376488"/>
                <a:gd name="connsiteY13" fmla="*/ 1462087 h 2376487"/>
                <a:gd name="connsiteX14" fmla="*/ 257175 w 2376488"/>
                <a:gd name="connsiteY14" fmla="*/ 1485900 h 2376487"/>
                <a:gd name="connsiteX15" fmla="*/ 319088 w 2376488"/>
                <a:gd name="connsiteY15" fmla="*/ 1609725 h 2376487"/>
                <a:gd name="connsiteX16" fmla="*/ 161925 w 2376488"/>
                <a:gd name="connsiteY16" fmla="*/ 1800225 h 2376487"/>
                <a:gd name="connsiteX17" fmla="*/ 323850 w 2376488"/>
                <a:gd name="connsiteY17" fmla="*/ 2009775 h 2376487"/>
                <a:gd name="connsiteX18" fmla="*/ 366713 w 2376488"/>
                <a:gd name="connsiteY18" fmla="*/ 2000250 h 2376487"/>
                <a:gd name="connsiteX19" fmla="*/ 533400 w 2376488"/>
                <a:gd name="connsiteY19" fmla="*/ 1885950 h 2376487"/>
                <a:gd name="connsiteX20" fmla="*/ 690563 w 2376488"/>
                <a:gd name="connsiteY20" fmla="*/ 2005012 h 2376487"/>
                <a:gd name="connsiteX21" fmla="*/ 661988 w 2376488"/>
                <a:gd name="connsiteY21" fmla="*/ 2252662 h 2376487"/>
                <a:gd name="connsiteX22" fmla="*/ 876300 w 2376488"/>
                <a:gd name="connsiteY22" fmla="*/ 2328862 h 2376487"/>
                <a:gd name="connsiteX23" fmla="*/ 985838 w 2376488"/>
                <a:gd name="connsiteY23" fmla="*/ 2133600 h 2376487"/>
                <a:gd name="connsiteX24" fmla="*/ 1243013 w 2376488"/>
                <a:gd name="connsiteY24" fmla="*/ 2162175 h 2376487"/>
                <a:gd name="connsiteX25" fmla="*/ 1328738 w 2376488"/>
                <a:gd name="connsiteY25" fmla="*/ 2376487 h 2376487"/>
                <a:gd name="connsiteX26" fmla="*/ 1566863 w 2376488"/>
                <a:gd name="connsiteY26" fmla="*/ 2333625 h 2376487"/>
                <a:gd name="connsiteX27" fmla="*/ 1547813 w 2376488"/>
                <a:gd name="connsiteY27" fmla="*/ 2085975 h 2376487"/>
                <a:gd name="connsiteX28" fmla="*/ 1704975 w 2376488"/>
                <a:gd name="connsiteY28" fmla="*/ 2024062 h 2376487"/>
                <a:gd name="connsiteX29" fmla="*/ 1905000 w 2376488"/>
                <a:gd name="connsiteY29" fmla="*/ 2185987 h 2376487"/>
                <a:gd name="connsiteX30" fmla="*/ 2076450 w 2376488"/>
                <a:gd name="connsiteY30" fmla="*/ 2019300 h 2376487"/>
                <a:gd name="connsiteX31" fmla="*/ 1957388 w 2376488"/>
                <a:gd name="connsiteY31" fmla="*/ 1800225 h 2376487"/>
                <a:gd name="connsiteX32" fmla="*/ 2024063 w 2376488"/>
                <a:gd name="connsiteY32" fmla="*/ 1676400 h 2376487"/>
                <a:gd name="connsiteX33" fmla="*/ 2257425 w 2376488"/>
                <a:gd name="connsiteY33" fmla="*/ 1728787 h 2376487"/>
                <a:gd name="connsiteX34" fmla="*/ 2347913 w 2376488"/>
                <a:gd name="connsiteY34" fmla="*/ 1504950 h 2376487"/>
                <a:gd name="connsiteX35" fmla="*/ 2157413 w 2376488"/>
                <a:gd name="connsiteY35" fmla="*/ 1362075 h 2376487"/>
                <a:gd name="connsiteX36" fmla="*/ 2147888 w 2376488"/>
                <a:gd name="connsiteY36" fmla="*/ 1214437 h 2376487"/>
                <a:gd name="connsiteX37" fmla="*/ 2376488 w 2376488"/>
                <a:gd name="connsiteY37" fmla="*/ 1162050 h 2376487"/>
                <a:gd name="connsiteX38" fmla="*/ 2366963 w 2376488"/>
                <a:gd name="connsiteY38" fmla="*/ 904875 h 2376487"/>
                <a:gd name="connsiteX39" fmla="*/ 2128838 w 2376488"/>
                <a:gd name="connsiteY39" fmla="*/ 881062 h 2376487"/>
                <a:gd name="connsiteX40" fmla="*/ 2043113 w 2376488"/>
                <a:gd name="connsiteY40" fmla="*/ 738187 h 2376487"/>
                <a:gd name="connsiteX41" fmla="*/ 2205038 w 2376488"/>
                <a:gd name="connsiteY41" fmla="*/ 619125 h 2376487"/>
                <a:gd name="connsiteX42" fmla="*/ 2062163 w 2376488"/>
                <a:gd name="connsiteY42" fmla="*/ 395287 h 2376487"/>
                <a:gd name="connsiteX43" fmla="*/ 1857375 w 2376488"/>
                <a:gd name="connsiteY43" fmla="*/ 485775 h 2376487"/>
                <a:gd name="connsiteX44" fmla="*/ 1709738 w 2376488"/>
                <a:gd name="connsiteY44" fmla="*/ 366712 h 2376487"/>
                <a:gd name="connsiteX45" fmla="*/ 1762125 w 2376488"/>
                <a:gd name="connsiteY45" fmla="*/ 123825 h 2376487"/>
                <a:gd name="connsiteX46" fmla="*/ 1533525 w 2376488"/>
                <a:gd name="connsiteY46" fmla="*/ 38100 h 2376487"/>
                <a:gd name="connsiteX47" fmla="*/ 1381125 w 2376488"/>
                <a:gd name="connsiteY47" fmla="*/ 238125 h 2376487"/>
                <a:gd name="connsiteX48" fmla="*/ 1166813 w 2376488"/>
                <a:gd name="connsiteY48" fmla="*/ 233362 h 2376487"/>
                <a:gd name="connsiteX49" fmla="*/ 1071563 w 2376488"/>
                <a:gd name="connsiteY49" fmla="*/ 0 h 237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6488" h="2376487">
                  <a:moveTo>
                    <a:pt x="1071563" y="0"/>
                  </a:moveTo>
                  <a:lnTo>
                    <a:pt x="814388" y="47625"/>
                  </a:lnTo>
                  <a:lnTo>
                    <a:pt x="866775" y="276225"/>
                  </a:lnTo>
                  <a:lnTo>
                    <a:pt x="700088" y="338137"/>
                  </a:lnTo>
                  <a:lnTo>
                    <a:pt x="523875" y="204787"/>
                  </a:lnTo>
                  <a:lnTo>
                    <a:pt x="342900" y="342900"/>
                  </a:lnTo>
                  <a:lnTo>
                    <a:pt x="447675" y="566737"/>
                  </a:lnTo>
                  <a:lnTo>
                    <a:pt x="357188" y="685800"/>
                  </a:lnTo>
                  <a:lnTo>
                    <a:pt x="142875" y="647700"/>
                  </a:lnTo>
                  <a:lnTo>
                    <a:pt x="38100" y="871537"/>
                  </a:lnTo>
                  <a:lnTo>
                    <a:pt x="261938" y="995362"/>
                  </a:lnTo>
                  <a:lnTo>
                    <a:pt x="238125" y="1157287"/>
                  </a:lnTo>
                  <a:lnTo>
                    <a:pt x="0" y="1247775"/>
                  </a:lnTo>
                  <a:lnTo>
                    <a:pt x="38100" y="1462087"/>
                  </a:lnTo>
                  <a:lnTo>
                    <a:pt x="257175" y="1485900"/>
                  </a:lnTo>
                  <a:lnTo>
                    <a:pt x="319088" y="1609725"/>
                  </a:lnTo>
                  <a:lnTo>
                    <a:pt x="161925" y="1800225"/>
                  </a:lnTo>
                  <a:lnTo>
                    <a:pt x="323850" y="2009775"/>
                  </a:lnTo>
                  <a:lnTo>
                    <a:pt x="366713" y="2000250"/>
                  </a:lnTo>
                  <a:lnTo>
                    <a:pt x="533400" y="1885950"/>
                  </a:lnTo>
                  <a:lnTo>
                    <a:pt x="690563" y="2005012"/>
                  </a:lnTo>
                  <a:lnTo>
                    <a:pt x="661988" y="2252662"/>
                  </a:lnTo>
                  <a:lnTo>
                    <a:pt x="876300" y="2328862"/>
                  </a:lnTo>
                  <a:lnTo>
                    <a:pt x="985838" y="2133600"/>
                  </a:lnTo>
                  <a:lnTo>
                    <a:pt x="1243013" y="2162175"/>
                  </a:lnTo>
                  <a:lnTo>
                    <a:pt x="1328738" y="2376487"/>
                  </a:lnTo>
                  <a:lnTo>
                    <a:pt x="1566863" y="2333625"/>
                  </a:lnTo>
                  <a:lnTo>
                    <a:pt x="1547813" y="2085975"/>
                  </a:lnTo>
                  <a:lnTo>
                    <a:pt x="1704975" y="2024062"/>
                  </a:lnTo>
                  <a:lnTo>
                    <a:pt x="1905000" y="2185987"/>
                  </a:lnTo>
                  <a:lnTo>
                    <a:pt x="2076450" y="2019300"/>
                  </a:lnTo>
                  <a:lnTo>
                    <a:pt x="1957388" y="1800225"/>
                  </a:lnTo>
                  <a:lnTo>
                    <a:pt x="2024063" y="1676400"/>
                  </a:lnTo>
                  <a:lnTo>
                    <a:pt x="2257425" y="1728787"/>
                  </a:lnTo>
                  <a:lnTo>
                    <a:pt x="2347913" y="1504950"/>
                  </a:lnTo>
                  <a:lnTo>
                    <a:pt x="2157413" y="1362075"/>
                  </a:lnTo>
                  <a:lnTo>
                    <a:pt x="2147888" y="1214437"/>
                  </a:lnTo>
                  <a:lnTo>
                    <a:pt x="2376488" y="1162050"/>
                  </a:lnTo>
                  <a:lnTo>
                    <a:pt x="2366963" y="904875"/>
                  </a:lnTo>
                  <a:lnTo>
                    <a:pt x="2128838" y="881062"/>
                  </a:lnTo>
                  <a:lnTo>
                    <a:pt x="2043113" y="738187"/>
                  </a:lnTo>
                  <a:lnTo>
                    <a:pt x="2205038" y="619125"/>
                  </a:lnTo>
                  <a:lnTo>
                    <a:pt x="2062163" y="395287"/>
                  </a:lnTo>
                  <a:lnTo>
                    <a:pt x="1857375" y="485775"/>
                  </a:lnTo>
                  <a:lnTo>
                    <a:pt x="1709738" y="366712"/>
                  </a:lnTo>
                  <a:lnTo>
                    <a:pt x="1762125" y="123825"/>
                  </a:lnTo>
                  <a:lnTo>
                    <a:pt x="1533525" y="38100"/>
                  </a:lnTo>
                  <a:lnTo>
                    <a:pt x="1381125" y="238125"/>
                  </a:lnTo>
                  <a:lnTo>
                    <a:pt x="1166813" y="233362"/>
                  </a:lnTo>
                  <a:lnTo>
                    <a:pt x="107156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D7D31">
                    <a:shade val="30000"/>
                    <a:satMod val="115000"/>
                  </a:srgbClr>
                </a:gs>
                <a:gs pos="50000">
                  <a:srgbClr val="ED7D31">
                    <a:shade val="67500"/>
                    <a:satMod val="115000"/>
                  </a:srgbClr>
                </a:gs>
                <a:gs pos="100000">
                  <a:srgbClr val="ED7D31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 cap="flat" cmpd="sng" algn="ctr">
              <a:solidFill>
                <a:srgbClr val="ED7D31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3" name="橢圓 132">
              <a:extLst>
                <a:ext uri="{FF2B5EF4-FFF2-40B4-BE49-F238E27FC236}">
                  <a16:creationId xmlns:a16="http://schemas.microsoft.com/office/drawing/2014/main" id="{4A62674F-B79E-40DC-854D-E72D255717C1}"/>
                </a:ext>
              </a:extLst>
            </p:cNvPr>
            <p:cNvSpPr/>
            <p:nvPr/>
          </p:nvSpPr>
          <p:spPr>
            <a:xfrm>
              <a:off x="3295912" y="2212181"/>
              <a:ext cx="1581150" cy="1581150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34" name="群組 63">
            <a:extLst>
              <a:ext uri="{FF2B5EF4-FFF2-40B4-BE49-F238E27FC236}">
                <a16:creationId xmlns:a16="http://schemas.microsoft.com/office/drawing/2014/main" id="{DCEBBBF1-2FFD-48CC-A7F1-3A30B9EE43D9}"/>
              </a:ext>
            </a:extLst>
          </p:cNvPr>
          <p:cNvGrpSpPr>
            <a:grpSpLocks/>
          </p:cNvGrpSpPr>
          <p:nvPr/>
        </p:nvGrpSpPr>
        <p:grpSpPr bwMode="auto">
          <a:xfrm>
            <a:off x="1921028" y="656611"/>
            <a:ext cx="1479550" cy="1479550"/>
            <a:chOff x="2876550" y="1814513"/>
            <a:chExt cx="2376488" cy="2376487"/>
          </a:xfrm>
        </p:grpSpPr>
        <p:sp>
          <p:nvSpPr>
            <p:cNvPr id="135" name="手繪多邊形 64">
              <a:extLst>
                <a:ext uri="{FF2B5EF4-FFF2-40B4-BE49-F238E27FC236}">
                  <a16:creationId xmlns:a16="http://schemas.microsoft.com/office/drawing/2014/main" id="{F716CFFF-AE76-4BD3-8FE2-A9B9C935DC06}"/>
                </a:ext>
              </a:extLst>
            </p:cNvPr>
            <p:cNvSpPr/>
            <p:nvPr/>
          </p:nvSpPr>
          <p:spPr>
            <a:xfrm>
              <a:off x="2876550" y="1814513"/>
              <a:ext cx="2376488" cy="2376487"/>
            </a:xfrm>
            <a:custGeom>
              <a:avLst/>
              <a:gdLst>
                <a:gd name="connsiteX0" fmla="*/ 1071563 w 2376488"/>
                <a:gd name="connsiteY0" fmla="*/ 0 h 2376487"/>
                <a:gd name="connsiteX1" fmla="*/ 814388 w 2376488"/>
                <a:gd name="connsiteY1" fmla="*/ 47625 h 2376487"/>
                <a:gd name="connsiteX2" fmla="*/ 866775 w 2376488"/>
                <a:gd name="connsiteY2" fmla="*/ 276225 h 2376487"/>
                <a:gd name="connsiteX3" fmla="*/ 700088 w 2376488"/>
                <a:gd name="connsiteY3" fmla="*/ 338137 h 2376487"/>
                <a:gd name="connsiteX4" fmla="*/ 523875 w 2376488"/>
                <a:gd name="connsiteY4" fmla="*/ 204787 h 2376487"/>
                <a:gd name="connsiteX5" fmla="*/ 342900 w 2376488"/>
                <a:gd name="connsiteY5" fmla="*/ 342900 h 2376487"/>
                <a:gd name="connsiteX6" fmla="*/ 447675 w 2376488"/>
                <a:gd name="connsiteY6" fmla="*/ 566737 h 2376487"/>
                <a:gd name="connsiteX7" fmla="*/ 357188 w 2376488"/>
                <a:gd name="connsiteY7" fmla="*/ 685800 h 2376487"/>
                <a:gd name="connsiteX8" fmla="*/ 142875 w 2376488"/>
                <a:gd name="connsiteY8" fmla="*/ 647700 h 2376487"/>
                <a:gd name="connsiteX9" fmla="*/ 38100 w 2376488"/>
                <a:gd name="connsiteY9" fmla="*/ 871537 h 2376487"/>
                <a:gd name="connsiteX10" fmla="*/ 261938 w 2376488"/>
                <a:gd name="connsiteY10" fmla="*/ 995362 h 2376487"/>
                <a:gd name="connsiteX11" fmla="*/ 238125 w 2376488"/>
                <a:gd name="connsiteY11" fmla="*/ 1157287 h 2376487"/>
                <a:gd name="connsiteX12" fmla="*/ 0 w 2376488"/>
                <a:gd name="connsiteY12" fmla="*/ 1247775 h 2376487"/>
                <a:gd name="connsiteX13" fmla="*/ 38100 w 2376488"/>
                <a:gd name="connsiteY13" fmla="*/ 1462087 h 2376487"/>
                <a:gd name="connsiteX14" fmla="*/ 257175 w 2376488"/>
                <a:gd name="connsiteY14" fmla="*/ 1485900 h 2376487"/>
                <a:gd name="connsiteX15" fmla="*/ 319088 w 2376488"/>
                <a:gd name="connsiteY15" fmla="*/ 1609725 h 2376487"/>
                <a:gd name="connsiteX16" fmla="*/ 161925 w 2376488"/>
                <a:gd name="connsiteY16" fmla="*/ 1800225 h 2376487"/>
                <a:gd name="connsiteX17" fmla="*/ 323850 w 2376488"/>
                <a:gd name="connsiteY17" fmla="*/ 2009775 h 2376487"/>
                <a:gd name="connsiteX18" fmla="*/ 366713 w 2376488"/>
                <a:gd name="connsiteY18" fmla="*/ 2000250 h 2376487"/>
                <a:gd name="connsiteX19" fmla="*/ 533400 w 2376488"/>
                <a:gd name="connsiteY19" fmla="*/ 1885950 h 2376487"/>
                <a:gd name="connsiteX20" fmla="*/ 690563 w 2376488"/>
                <a:gd name="connsiteY20" fmla="*/ 2005012 h 2376487"/>
                <a:gd name="connsiteX21" fmla="*/ 661988 w 2376488"/>
                <a:gd name="connsiteY21" fmla="*/ 2252662 h 2376487"/>
                <a:gd name="connsiteX22" fmla="*/ 876300 w 2376488"/>
                <a:gd name="connsiteY22" fmla="*/ 2328862 h 2376487"/>
                <a:gd name="connsiteX23" fmla="*/ 985838 w 2376488"/>
                <a:gd name="connsiteY23" fmla="*/ 2133600 h 2376487"/>
                <a:gd name="connsiteX24" fmla="*/ 1243013 w 2376488"/>
                <a:gd name="connsiteY24" fmla="*/ 2162175 h 2376487"/>
                <a:gd name="connsiteX25" fmla="*/ 1328738 w 2376488"/>
                <a:gd name="connsiteY25" fmla="*/ 2376487 h 2376487"/>
                <a:gd name="connsiteX26" fmla="*/ 1566863 w 2376488"/>
                <a:gd name="connsiteY26" fmla="*/ 2333625 h 2376487"/>
                <a:gd name="connsiteX27" fmla="*/ 1547813 w 2376488"/>
                <a:gd name="connsiteY27" fmla="*/ 2085975 h 2376487"/>
                <a:gd name="connsiteX28" fmla="*/ 1704975 w 2376488"/>
                <a:gd name="connsiteY28" fmla="*/ 2024062 h 2376487"/>
                <a:gd name="connsiteX29" fmla="*/ 1905000 w 2376488"/>
                <a:gd name="connsiteY29" fmla="*/ 2185987 h 2376487"/>
                <a:gd name="connsiteX30" fmla="*/ 2076450 w 2376488"/>
                <a:gd name="connsiteY30" fmla="*/ 2019300 h 2376487"/>
                <a:gd name="connsiteX31" fmla="*/ 1957388 w 2376488"/>
                <a:gd name="connsiteY31" fmla="*/ 1800225 h 2376487"/>
                <a:gd name="connsiteX32" fmla="*/ 2024063 w 2376488"/>
                <a:gd name="connsiteY32" fmla="*/ 1676400 h 2376487"/>
                <a:gd name="connsiteX33" fmla="*/ 2257425 w 2376488"/>
                <a:gd name="connsiteY33" fmla="*/ 1728787 h 2376487"/>
                <a:gd name="connsiteX34" fmla="*/ 2347913 w 2376488"/>
                <a:gd name="connsiteY34" fmla="*/ 1504950 h 2376487"/>
                <a:gd name="connsiteX35" fmla="*/ 2157413 w 2376488"/>
                <a:gd name="connsiteY35" fmla="*/ 1362075 h 2376487"/>
                <a:gd name="connsiteX36" fmla="*/ 2147888 w 2376488"/>
                <a:gd name="connsiteY36" fmla="*/ 1214437 h 2376487"/>
                <a:gd name="connsiteX37" fmla="*/ 2376488 w 2376488"/>
                <a:gd name="connsiteY37" fmla="*/ 1162050 h 2376487"/>
                <a:gd name="connsiteX38" fmla="*/ 2366963 w 2376488"/>
                <a:gd name="connsiteY38" fmla="*/ 904875 h 2376487"/>
                <a:gd name="connsiteX39" fmla="*/ 2128838 w 2376488"/>
                <a:gd name="connsiteY39" fmla="*/ 881062 h 2376487"/>
                <a:gd name="connsiteX40" fmla="*/ 2043113 w 2376488"/>
                <a:gd name="connsiteY40" fmla="*/ 738187 h 2376487"/>
                <a:gd name="connsiteX41" fmla="*/ 2205038 w 2376488"/>
                <a:gd name="connsiteY41" fmla="*/ 619125 h 2376487"/>
                <a:gd name="connsiteX42" fmla="*/ 2062163 w 2376488"/>
                <a:gd name="connsiteY42" fmla="*/ 395287 h 2376487"/>
                <a:gd name="connsiteX43" fmla="*/ 1857375 w 2376488"/>
                <a:gd name="connsiteY43" fmla="*/ 485775 h 2376487"/>
                <a:gd name="connsiteX44" fmla="*/ 1709738 w 2376488"/>
                <a:gd name="connsiteY44" fmla="*/ 366712 h 2376487"/>
                <a:gd name="connsiteX45" fmla="*/ 1762125 w 2376488"/>
                <a:gd name="connsiteY45" fmla="*/ 123825 h 2376487"/>
                <a:gd name="connsiteX46" fmla="*/ 1533525 w 2376488"/>
                <a:gd name="connsiteY46" fmla="*/ 38100 h 2376487"/>
                <a:gd name="connsiteX47" fmla="*/ 1381125 w 2376488"/>
                <a:gd name="connsiteY47" fmla="*/ 238125 h 2376487"/>
                <a:gd name="connsiteX48" fmla="*/ 1166813 w 2376488"/>
                <a:gd name="connsiteY48" fmla="*/ 233362 h 2376487"/>
                <a:gd name="connsiteX49" fmla="*/ 1071563 w 2376488"/>
                <a:gd name="connsiteY49" fmla="*/ 0 h 237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6488" h="2376487">
                  <a:moveTo>
                    <a:pt x="1071563" y="0"/>
                  </a:moveTo>
                  <a:lnTo>
                    <a:pt x="814388" y="47625"/>
                  </a:lnTo>
                  <a:lnTo>
                    <a:pt x="866775" y="276225"/>
                  </a:lnTo>
                  <a:lnTo>
                    <a:pt x="700088" y="338137"/>
                  </a:lnTo>
                  <a:lnTo>
                    <a:pt x="523875" y="204787"/>
                  </a:lnTo>
                  <a:lnTo>
                    <a:pt x="342900" y="342900"/>
                  </a:lnTo>
                  <a:lnTo>
                    <a:pt x="447675" y="566737"/>
                  </a:lnTo>
                  <a:lnTo>
                    <a:pt x="357188" y="685800"/>
                  </a:lnTo>
                  <a:lnTo>
                    <a:pt x="142875" y="647700"/>
                  </a:lnTo>
                  <a:lnTo>
                    <a:pt x="38100" y="871537"/>
                  </a:lnTo>
                  <a:lnTo>
                    <a:pt x="261938" y="995362"/>
                  </a:lnTo>
                  <a:lnTo>
                    <a:pt x="238125" y="1157287"/>
                  </a:lnTo>
                  <a:lnTo>
                    <a:pt x="0" y="1247775"/>
                  </a:lnTo>
                  <a:lnTo>
                    <a:pt x="38100" y="1462087"/>
                  </a:lnTo>
                  <a:lnTo>
                    <a:pt x="257175" y="1485900"/>
                  </a:lnTo>
                  <a:lnTo>
                    <a:pt x="319088" y="1609725"/>
                  </a:lnTo>
                  <a:lnTo>
                    <a:pt x="161925" y="1800225"/>
                  </a:lnTo>
                  <a:lnTo>
                    <a:pt x="323850" y="2009775"/>
                  </a:lnTo>
                  <a:lnTo>
                    <a:pt x="366713" y="2000250"/>
                  </a:lnTo>
                  <a:lnTo>
                    <a:pt x="533400" y="1885950"/>
                  </a:lnTo>
                  <a:lnTo>
                    <a:pt x="690563" y="2005012"/>
                  </a:lnTo>
                  <a:lnTo>
                    <a:pt x="661988" y="2252662"/>
                  </a:lnTo>
                  <a:lnTo>
                    <a:pt x="876300" y="2328862"/>
                  </a:lnTo>
                  <a:lnTo>
                    <a:pt x="985838" y="2133600"/>
                  </a:lnTo>
                  <a:lnTo>
                    <a:pt x="1243013" y="2162175"/>
                  </a:lnTo>
                  <a:lnTo>
                    <a:pt x="1328738" y="2376487"/>
                  </a:lnTo>
                  <a:lnTo>
                    <a:pt x="1566863" y="2333625"/>
                  </a:lnTo>
                  <a:lnTo>
                    <a:pt x="1547813" y="2085975"/>
                  </a:lnTo>
                  <a:lnTo>
                    <a:pt x="1704975" y="2024062"/>
                  </a:lnTo>
                  <a:lnTo>
                    <a:pt x="1905000" y="2185987"/>
                  </a:lnTo>
                  <a:lnTo>
                    <a:pt x="2076450" y="2019300"/>
                  </a:lnTo>
                  <a:lnTo>
                    <a:pt x="1957388" y="1800225"/>
                  </a:lnTo>
                  <a:lnTo>
                    <a:pt x="2024063" y="1676400"/>
                  </a:lnTo>
                  <a:lnTo>
                    <a:pt x="2257425" y="1728787"/>
                  </a:lnTo>
                  <a:lnTo>
                    <a:pt x="2347913" y="1504950"/>
                  </a:lnTo>
                  <a:lnTo>
                    <a:pt x="2157413" y="1362075"/>
                  </a:lnTo>
                  <a:lnTo>
                    <a:pt x="2147888" y="1214437"/>
                  </a:lnTo>
                  <a:lnTo>
                    <a:pt x="2376488" y="1162050"/>
                  </a:lnTo>
                  <a:lnTo>
                    <a:pt x="2366963" y="904875"/>
                  </a:lnTo>
                  <a:lnTo>
                    <a:pt x="2128838" y="881062"/>
                  </a:lnTo>
                  <a:lnTo>
                    <a:pt x="2043113" y="738187"/>
                  </a:lnTo>
                  <a:lnTo>
                    <a:pt x="2205038" y="619125"/>
                  </a:lnTo>
                  <a:lnTo>
                    <a:pt x="2062163" y="395287"/>
                  </a:lnTo>
                  <a:lnTo>
                    <a:pt x="1857375" y="485775"/>
                  </a:lnTo>
                  <a:lnTo>
                    <a:pt x="1709738" y="366712"/>
                  </a:lnTo>
                  <a:lnTo>
                    <a:pt x="1762125" y="123825"/>
                  </a:lnTo>
                  <a:lnTo>
                    <a:pt x="1533525" y="38100"/>
                  </a:lnTo>
                  <a:lnTo>
                    <a:pt x="1381125" y="238125"/>
                  </a:lnTo>
                  <a:lnTo>
                    <a:pt x="1166813" y="233362"/>
                  </a:lnTo>
                  <a:lnTo>
                    <a:pt x="107156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D7D31">
                    <a:shade val="30000"/>
                    <a:satMod val="115000"/>
                  </a:srgbClr>
                </a:gs>
                <a:gs pos="50000">
                  <a:srgbClr val="ED7D31">
                    <a:shade val="67500"/>
                    <a:satMod val="115000"/>
                  </a:srgbClr>
                </a:gs>
                <a:gs pos="100000">
                  <a:srgbClr val="ED7D31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28575" cap="flat" cmpd="sng" algn="ctr">
              <a:solidFill>
                <a:srgbClr val="ED7D31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6" name="橢圓 135">
              <a:extLst>
                <a:ext uri="{FF2B5EF4-FFF2-40B4-BE49-F238E27FC236}">
                  <a16:creationId xmlns:a16="http://schemas.microsoft.com/office/drawing/2014/main" id="{E9E2B26D-A41D-4C37-80A4-897FAFD0A908}"/>
                </a:ext>
              </a:extLst>
            </p:cNvPr>
            <p:cNvSpPr/>
            <p:nvPr/>
          </p:nvSpPr>
          <p:spPr>
            <a:xfrm>
              <a:off x="3295912" y="2212181"/>
              <a:ext cx="1581150" cy="158115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37" name="群組 136">
            <a:extLst>
              <a:ext uri="{FF2B5EF4-FFF2-40B4-BE49-F238E27FC236}">
                <a16:creationId xmlns:a16="http://schemas.microsoft.com/office/drawing/2014/main" id="{7148BAF8-744F-4ABA-BE7E-6183D06EACE6}"/>
              </a:ext>
            </a:extLst>
          </p:cNvPr>
          <p:cNvGrpSpPr/>
          <p:nvPr/>
        </p:nvGrpSpPr>
        <p:grpSpPr>
          <a:xfrm>
            <a:off x="1169888" y="1263653"/>
            <a:ext cx="1053824" cy="1024530"/>
            <a:chOff x="2876550" y="1814513"/>
            <a:chExt cx="2376488" cy="2376487"/>
          </a:xfr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sp>
          <p:nvSpPr>
            <p:cNvPr id="138" name="手繪多邊形 67">
              <a:extLst>
                <a:ext uri="{FF2B5EF4-FFF2-40B4-BE49-F238E27FC236}">
                  <a16:creationId xmlns:a16="http://schemas.microsoft.com/office/drawing/2014/main" id="{F0C8C713-FEEB-40CE-B0BA-94DDCFFA7837}"/>
                </a:ext>
              </a:extLst>
            </p:cNvPr>
            <p:cNvSpPr/>
            <p:nvPr/>
          </p:nvSpPr>
          <p:spPr>
            <a:xfrm>
              <a:off x="2876550" y="1814513"/>
              <a:ext cx="2376488" cy="2376487"/>
            </a:xfrm>
            <a:custGeom>
              <a:avLst/>
              <a:gdLst>
                <a:gd name="connsiteX0" fmla="*/ 1071563 w 2376488"/>
                <a:gd name="connsiteY0" fmla="*/ 0 h 2376487"/>
                <a:gd name="connsiteX1" fmla="*/ 814388 w 2376488"/>
                <a:gd name="connsiteY1" fmla="*/ 47625 h 2376487"/>
                <a:gd name="connsiteX2" fmla="*/ 866775 w 2376488"/>
                <a:gd name="connsiteY2" fmla="*/ 276225 h 2376487"/>
                <a:gd name="connsiteX3" fmla="*/ 700088 w 2376488"/>
                <a:gd name="connsiteY3" fmla="*/ 338137 h 2376487"/>
                <a:gd name="connsiteX4" fmla="*/ 523875 w 2376488"/>
                <a:gd name="connsiteY4" fmla="*/ 204787 h 2376487"/>
                <a:gd name="connsiteX5" fmla="*/ 342900 w 2376488"/>
                <a:gd name="connsiteY5" fmla="*/ 342900 h 2376487"/>
                <a:gd name="connsiteX6" fmla="*/ 447675 w 2376488"/>
                <a:gd name="connsiteY6" fmla="*/ 566737 h 2376487"/>
                <a:gd name="connsiteX7" fmla="*/ 357188 w 2376488"/>
                <a:gd name="connsiteY7" fmla="*/ 685800 h 2376487"/>
                <a:gd name="connsiteX8" fmla="*/ 142875 w 2376488"/>
                <a:gd name="connsiteY8" fmla="*/ 647700 h 2376487"/>
                <a:gd name="connsiteX9" fmla="*/ 38100 w 2376488"/>
                <a:gd name="connsiteY9" fmla="*/ 871537 h 2376487"/>
                <a:gd name="connsiteX10" fmla="*/ 261938 w 2376488"/>
                <a:gd name="connsiteY10" fmla="*/ 995362 h 2376487"/>
                <a:gd name="connsiteX11" fmla="*/ 238125 w 2376488"/>
                <a:gd name="connsiteY11" fmla="*/ 1157287 h 2376487"/>
                <a:gd name="connsiteX12" fmla="*/ 0 w 2376488"/>
                <a:gd name="connsiteY12" fmla="*/ 1247775 h 2376487"/>
                <a:gd name="connsiteX13" fmla="*/ 38100 w 2376488"/>
                <a:gd name="connsiteY13" fmla="*/ 1462087 h 2376487"/>
                <a:gd name="connsiteX14" fmla="*/ 257175 w 2376488"/>
                <a:gd name="connsiteY14" fmla="*/ 1485900 h 2376487"/>
                <a:gd name="connsiteX15" fmla="*/ 319088 w 2376488"/>
                <a:gd name="connsiteY15" fmla="*/ 1609725 h 2376487"/>
                <a:gd name="connsiteX16" fmla="*/ 161925 w 2376488"/>
                <a:gd name="connsiteY16" fmla="*/ 1800225 h 2376487"/>
                <a:gd name="connsiteX17" fmla="*/ 323850 w 2376488"/>
                <a:gd name="connsiteY17" fmla="*/ 2009775 h 2376487"/>
                <a:gd name="connsiteX18" fmla="*/ 366713 w 2376488"/>
                <a:gd name="connsiteY18" fmla="*/ 2000250 h 2376487"/>
                <a:gd name="connsiteX19" fmla="*/ 533400 w 2376488"/>
                <a:gd name="connsiteY19" fmla="*/ 1885950 h 2376487"/>
                <a:gd name="connsiteX20" fmla="*/ 690563 w 2376488"/>
                <a:gd name="connsiteY20" fmla="*/ 2005012 h 2376487"/>
                <a:gd name="connsiteX21" fmla="*/ 661988 w 2376488"/>
                <a:gd name="connsiteY21" fmla="*/ 2252662 h 2376487"/>
                <a:gd name="connsiteX22" fmla="*/ 876300 w 2376488"/>
                <a:gd name="connsiteY22" fmla="*/ 2328862 h 2376487"/>
                <a:gd name="connsiteX23" fmla="*/ 985838 w 2376488"/>
                <a:gd name="connsiteY23" fmla="*/ 2133600 h 2376487"/>
                <a:gd name="connsiteX24" fmla="*/ 1243013 w 2376488"/>
                <a:gd name="connsiteY24" fmla="*/ 2162175 h 2376487"/>
                <a:gd name="connsiteX25" fmla="*/ 1328738 w 2376488"/>
                <a:gd name="connsiteY25" fmla="*/ 2376487 h 2376487"/>
                <a:gd name="connsiteX26" fmla="*/ 1566863 w 2376488"/>
                <a:gd name="connsiteY26" fmla="*/ 2333625 h 2376487"/>
                <a:gd name="connsiteX27" fmla="*/ 1547813 w 2376488"/>
                <a:gd name="connsiteY27" fmla="*/ 2085975 h 2376487"/>
                <a:gd name="connsiteX28" fmla="*/ 1704975 w 2376488"/>
                <a:gd name="connsiteY28" fmla="*/ 2024062 h 2376487"/>
                <a:gd name="connsiteX29" fmla="*/ 1905000 w 2376488"/>
                <a:gd name="connsiteY29" fmla="*/ 2185987 h 2376487"/>
                <a:gd name="connsiteX30" fmla="*/ 2076450 w 2376488"/>
                <a:gd name="connsiteY30" fmla="*/ 2019300 h 2376487"/>
                <a:gd name="connsiteX31" fmla="*/ 1957388 w 2376488"/>
                <a:gd name="connsiteY31" fmla="*/ 1800225 h 2376487"/>
                <a:gd name="connsiteX32" fmla="*/ 2024063 w 2376488"/>
                <a:gd name="connsiteY32" fmla="*/ 1676400 h 2376487"/>
                <a:gd name="connsiteX33" fmla="*/ 2257425 w 2376488"/>
                <a:gd name="connsiteY33" fmla="*/ 1728787 h 2376487"/>
                <a:gd name="connsiteX34" fmla="*/ 2347913 w 2376488"/>
                <a:gd name="connsiteY34" fmla="*/ 1504950 h 2376487"/>
                <a:gd name="connsiteX35" fmla="*/ 2157413 w 2376488"/>
                <a:gd name="connsiteY35" fmla="*/ 1362075 h 2376487"/>
                <a:gd name="connsiteX36" fmla="*/ 2147888 w 2376488"/>
                <a:gd name="connsiteY36" fmla="*/ 1214437 h 2376487"/>
                <a:gd name="connsiteX37" fmla="*/ 2376488 w 2376488"/>
                <a:gd name="connsiteY37" fmla="*/ 1162050 h 2376487"/>
                <a:gd name="connsiteX38" fmla="*/ 2366963 w 2376488"/>
                <a:gd name="connsiteY38" fmla="*/ 904875 h 2376487"/>
                <a:gd name="connsiteX39" fmla="*/ 2128838 w 2376488"/>
                <a:gd name="connsiteY39" fmla="*/ 881062 h 2376487"/>
                <a:gd name="connsiteX40" fmla="*/ 2043113 w 2376488"/>
                <a:gd name="connsiteY40" fmla="*/ 738187 h 2376487"/>
                <a:gd name="connsiteX41" fmla="*/ 2205038 w 2376488"/>
                <a:gd name="connsiteY41" fmla="*/ 619125 h 2376487"/>
                <a:gd name="connsiteX42" fmla="*/ 2062163 w 2376488"/>
                <a:gd name="connsiteY42" fmla="*/ 395287 h 2376487"/>
                <a:gd name="connsiteX43" fmla="*/ 1857375 w 2376488"/>
                <a:gd name="connsiteY43" fmla="*/ 485775 h 2376487"/>
                <a:gd name="connsiteX44" fmla="*/ 1709738 w 2376488"/>
                <a:gd name="connsiteY44" fmla="*/ 366712 h 2376487"/>
                <a:gd name="connsiteX45" fmla="*/ 1762125 w 2376488"/>
                <a:gd name="connsiteY45" fmla="*/ 123825 h 2376487"/>
                <a:gd name="connsiteX46" fmla="*/ 1533525 w 2376488"/>
                <a:gd name="connsiteY46" fmla="*/ 38100 h 2376487"/>
                <a:gd name="connsiteX47" fmla="*/ 1381125 w 2376488"/>
                <a:gd name="connsiteY47" fmla="*/ 238125 h 2376487"/>
                <a:gd name="connsiteX48" fmla="*/ 1166813 w 2376488"/>
                <a:gd name="connsiteY48" fmla="*/ 233362 h 2376487"/>
                <a:gd name="connsiteX49" fmla="*/ 1071563 w 2376488"/>
                <a:gd name="connsiteY49" fmla="*/ 0 h 237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6488" h="2376487">
                  <a:moveTo>
                    <a:pt x="1071563" y="0"/>
                  </a:moveTo>
                  <a:lnTo>
                    <a:pt x="814388" y="47625"/>
                  </a:lnTo>
                  <a:lnTo>
                    <a:pt x="866775" y="276225"/>
                  </a:lnTo>
                  <a:lnTo>
                    <a:pt x="700088" y="338137"/>
                  </a:lnTo>
                  <a:lnTo>
                    <a:pt x="523875" y="204787"/>
                  </a:lnTo>
                  <a:lnTo>
                    <a:pt x="342900" y="342900"/>
                  </a:lnTo>
                  <a:lnTo>
                    <a:pt x="447675" y="566737"/>
                  </a:lnTo>
                  <a:lnTo>
                    <a:pt x="357188" y="685800"/>
                  </a:lnTo>
                  <a:lnTo>
                    <a:pt x="142875" y="647700"/>
                  </a:lnTo>
                  <a:lnTo>
                    <a:pt x="38100" y="871537"/>
                  </a:lnTo>
                  <a:lnTo>
                    <a:pt x="261938" y="995362"/>
                  </a:lnTo>
                  <a:lnTo>
                    <a:pt x="238125" y="1157287"/>
                  </a:lnTo>
                  <a:lnTo>
                    <a:pt x="0" y="1247775"/>
                  </a:lnTo>
                  <a:lnTo>
                    <a:pt x="38100" y="1462087"/>
                  </a:lnTo>
                  <a:lnTo>
                    <a:pt x="257175" y="1485900"/>
                  </a:lnTo>
                  <a:lnTo>
                    <a:pt x="319088" y="1609725"/>
                  </a:lnTo>
                  <a:lnTo>
                    <a:pt x="161925" y="1800225"/>
                  </a:lnTo>
                  <a:lnTo>
                    <a:pt x="323850" y="2009775"/>
                  </a:lnTo>
                  <a:lnTo>
                    <a:pt x="366713" y="2000250"/>
                  </a:lnTo>
                  <a:lnTo>
                    <a:pt x="533400" y="1885950"/>
                  </a:lnTo>
                  <a:lnTo>
                    <a:pt x="690563" y="2005012"/>
                  </a:lnTo>
                  <a:lnTo>
                    <a:pt x="661988" y="2252662"/>
                  </a:lnTo>
                  <a:lnTo>
                    <a:pt x="876300" y="2328862"/>
                  </a:lnTo>
                  <a:lnTo>
                    <a:pt x="985838" y="2133600"/>
                  </a:lnTo>
                  <a:lnTo>
                    <a:pt x="1243013" y="2162175"/>
                  </a:lnTo>
                  <a:lnTo>
                    <a:pt x="1328738" y="2376487"/>
                  </a:lnTo>
                  <a:lnTo>
                    <a:pt x="1566863" y="2333625"/>
                  </a:lnTo>
                  <a:lnTo>
                    <a:pt x="1547813" y="2085975"/>
                  </a:lnTo>
                  <a:lnTo>
                    <a:pt x="1704975" y="2024062"/>
                  </a:lnTo>
                  <a:lnTo>
                    <a:pt x="1905000" y="2185987"/>
                  </a:lnTo>
                  <a:lnTo>
                    <a:pt x="2076450" y="2019300"/>
                  </a:lnTo>
                  <a:lnTo>
                    <a:pt x="1957388" y="1800225"/>
                  </a:lnTo>
                  <a:lnTo>
                    <a:pt x="2024063" y="1676400"/>
                  </a:lnTo>
                  <a:lnTo>
                    <a:pt x="2257425" y="1728787"/>
                  </a:lnTo>
                  <a:lnTo>
                    <a:pt x="2347913" y="1504950"/>
                  </a:lnTo>
                  <a:lnTo>
                    <a:pt x="2157413" y="1362075"/>
                  </a:lnTo>
                  <a:lnTo>
                    <a:pt x="2147888" y="1214437"/>
                  </a:lnTo>
                  <a:lnTo>
                    <a:pt x="2376488" y="1162050"/>
                  </a:lnTo>
                  <a:lnTo>
                    <a:pt x="2366963" y="904875"/>
                  </a:lnTo>
                  <a:lnTo>
                    <a:pt x="2128838" y="881062"/>
                  </a:lnTo>
                  <a:lnTo>
                    <a:pt x="2043113" y="738187"/>
                  </a:lnTo>
                  <a:lnTo>
                    <a:pt x="2205038" y="619125"/>
                  </a:lnTo>
                  <a:lnTo>
                    <a:pt x="2062163" y="395287"/>
                  </a:lnTo>
                  <a:lnTo>
                    <a:pt x="1857375" y="485775"/>
                  </a:lnTo>
                  <a:lnTo>
                    <a:pt x="1709738" y="366712"/>
                  </a:lnTo>
                  <a:lnTo>
                    <a:pt x="1762125" y="123825"/>
                  </a:lnTo>
                  <a:lnTo>
                    <a:pt x="1533525" y="38100"/>
                  </a:lnTo>
                  <a:lnTo>
                    <a:pt x="1381125" y="238125"/>
                  </a:lnTo>
                  <a:lnTo>
                    <a:pt x="1166813" y="233362"/>
                  </a:lnTo>
                  <a:lnTo>
                    <a:pt x="1071563" y="0"/>
                  </a:lnTo>
                  <a:close/>
                </a:path>
              </a:pathLst>
            </a:custGeom>
            <a:grp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9" name="橢圓 138">
              <a:extLst>
                <a:ext uri="{FF2B5EF4-FFF2-40B4-BE49-F238E27FC236}">
                  <a16:creationId xmlns:a16="http://schemas.microsoft.com/office/drawing/2014/main" id="{1A3A7E11-73E6-41DC-8EC5-A19624514CBF}"/>
                </a:ext>
              </a:extLst>
            </p:cNvPr>
            <p:cNvSpPr/>
            <p:nvPr/>
          </p:nvSpPr>
          <p:spPr>
            <a:xfrm>
              <a:off x="3295912" y="2212181"/>
              <a:ext cx="1581150" cy="1581150"/>
            </a:xfrm>
            <a:prstGeom prst="ellips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40" name="群組 69">
            <a:extLst>
              <a:ext uri="{FF2B5EF4-FFF2-40B4-BE49-F238E27FC236}">
                <a16:creationId xmlns:a16="http://schemas.microsoft.com/office/drawing/2014/main" id="{3CF91097-8EB5-4B97-BB18-ECCAF94F30B7}"/>
              </a:ext>
            </a:extLst>
          </p:cNvPr>
          <p:cNvGrpSpPr>
            <a:grpSpLocks/>
          </p:cNvGrpSpPr>
          <p:nvPr/>
        </p:nvGrpSpPr>
        <p:grpSpPr bwMode="auto">
          <a:xfrm>
            <a:off x="1068541" y="1974380"/>
            <a:ext cx="1870075" cy="1870075"/>
            <a:chOff x="2881270" y="1828048"/>
            <a:chExt cx="2376488" cy="2376487"/>
          </a:xfrm>
        </p:grpSpPr>
        <p:sp>
          <p:nvSpPr>
            <p:cNvPr id="141" name="手繪多邊形 70">
              <a:extLst>
                <a:ext uri="{FF2B5EF4-FFF2-40B4-BE49-F238E27FC236}">
                  <a16:creationId xmlns:a16="http://schemas.microsoft.com/office/drawing/2014/main" id="{835DF565-4004-4346-AEDE-EF4DE5A632D7}"/>
                </a:ext>
              </a:extLst>
            </p:cNvPr>
            <p:cNvSpPr/>
            <p:nvPr/>
          </p:nvSpPr>
          <p:spPr>
            <a:xfrm>
              <a:off x="2881270" y="1828048"/>
              <a:ext cx="2376488" cy="2376487"/>
            </a:xfrm>
            <a:custGeom>
              <a:avLst/>
              <a:gdLst>
                <a:gd name="connsiteX0" fmla="*/ 1071563 w 2376488"/>
                <a:gd name="connsiteY0" fmla="*/ 0 h 2376487"/>
                <a:gd name="connsiteX1" fmla="*/ 814388 w 2376488"/>
                <a:gd name="connsiteY1" fmla="*/ 47625 h 2376487"/>
                <a:gd name="connsiteX2" fmla="*/ 866775 w 2376488"/>
                <a:gd name="connsiteY2" fmla="*/ 276225 h 2376487"/>
                <a:gd name="connsiteX3" fmla="*/ 700088 w 2376488"/>
                <a:gd name="connsiteY3" fmla="*/ 338137 h 2376487"/>
                <a:gd name="connsiteX4" fmla="*/ 523875 w 2376488"/>
                <a:gd name="connsiteY4" fmla="*/ 204787 h 2376487"/>
                <a:gd name="connsiteX5" fmla="*/ 342900 w 2376488"/>
                <a:gd name="connsiteY5" fmla="*/ 342900 h 2376487"/>
                <a:gd name="connsiteX6" fmla="*/ 447675 w 2376488"/>
                <a:gd name="connsiteY6" fmla="*/ 566737 h 2376487"/>
                <a:gd name="connsiteX7" fmla="*/ 357188 w 2376488"/>
                <a:gd name="connsiteY7" fmla="*/ 685800 h 2376487"/>
                <a:gd name="connsiteX8" fmla="*/ 142875 w 2376488"/>
                <a:gd name="connsiteY8" fmla="*/ 647700 h 2376487"/>
                <a:gd name="connsiteX9" fmla="*/ 38100 w 2376488"/>
                <a:gd name="connsiteY9" fmla="*/ 871537 h 2376487"/>
                <a:gd name="connsiteX10" fmla="*/ 261938 w 2376488"/>
                <a:gd name="connsiteY10" fmla="*/ 995362 h 2376487"/>
                <a:gd name="connsiteX11" fmla="*/ 238125 w 2376488"/>
                <a:gd name="connsiteY11" fmla="*/ 1157287 h 2376487"/>
                <a:gd name="connsiteX12" fmla="*/ 0 w 2376488"/>
                <a:gd name="connsiteY12" fmla="*/ 1247775 h 2376487"/>
                <a:gd name="connsiteX13" fmla="*/ 38100 w 2376488"/>
                <a:gd name="connsiteY13" fmla="*/ 1462087 h 2376487"/>
                <a:gd name="connsiteX14" fmla="*/ 257175 w 2376488"/>
                <a:gd name="connsiteY14" fmla="*/ 1485900 h 2376487"/>
                <a:gd name="connsiteX15" fmla="*/ 319088 w 2376488"/>
                <a:gd name="connsiteY15" fmla="*/ 1609725 h 2376487"/>
                <a:gd name="connsiteX16" fmla="*/ 161925 w 2376488"/>
                <a:gd name="connsiteY16" fmla="*/ 1800225 h 2376487"/>
                <a:gd name="connsiteX17" fmla="*/ 323850 w 2376488"/>
                <a:gd name="connsiteY17" fmla="*/ 2009775 h 2376487"/>
                <a:gd name="connsiteX18" fmla="*/ 366713 w 2376488"/>
                <a:gd name="connsiteY18" fmla="*/ 2000250 h 2376487"/>
                <a:gd name="connsiteX19" fmla="*/ 533400 w 2376488"/>
                <a:gd name="connsiteY19" fmla="*/ 1885950 h 2376487"/>
                <a:gd name="connsiteX20" fmla="*/ 690563 w 2376488"/>
                <a:gd name="connsiteY20" fmla="*/ 2005012 h 2376487"/>
                <a:gd name="connsiteX21" fmla="*/ 661988 w 2376488"/>
                <a:gd name="connsiteY21" fmla="*/ 2252662 h 2376487"/>
                <a:gd name="connsiteX22" fmla="*/ 876300 w 2376488"/>
                <a:gd name="connsiteY22" fmla="*/ 2328862 h 2376487"/>
                <a:gd name="connsiteX23" fmla="*/ 985838 w 2376488"/>
                <a:gd name="connsiteY23" fmla="*/ 2133600 h 2376487"/>
                <a:gd name="connsiteX24" fmla="*/ 1243013 w 2376488"/>
                <a:gd name="connsiteY24" fmla="*/ 2162175 h 2376487"/>
                <a:gd name="connsiteX25" fmla="*/ 1328738 w 2376488"/>
                <a:gd name="connsiteY25" fmla="*/ 2376487 h 2376487"/>
                <a:gd name="connsiteX26" fmla="*/ 1566863 w 2376488"/>
                <a:gd name="connsiteY26" fmla="*/ 2333625 h 2376487"/>
                <a:gd name="connsiteX27" fmla="*/ 1547813 w 2376488"/>
                <a:gd name="connsiteY27" fmla="*/ 2085975 h 2376487"/>
                <a:gd name="connsiteX28" fmla="*/ 1704975 w 2376488"/>
                <a:gd name="connsiteY28" fmla="*/ 2024062 h 2376487"/>
                <a:gd name="connsiteX29" fmla="*/ 1905000 w 2376488"/>
                <a:gd name="connsiteY29" fmla="*/ 2185987 h 2376487"/>
                <a:gd name="connsiteX30" fmla="*/ 2076450 w 2376488"/>
                <a:gd name="connsiteY30" fmla="*/ 2019300 h 2376487"/>
                <a:gd name="connsiteX31" fmla="*/ 1957388 w 2376488"/>
                <a:gd name="connsiteY31" fmla="*/ 1800225 h 2376487"/>
                <a:gd name="connsiteX32" fmla="*/ 2024063 w 2376488"/>
                <a:gd name="connsiteY32" fmla="*/ 1676400 h 2376487"/>
                <a:gd name="connsiteX33" fmla="*/ 2257425 w 2376488"/>
                <a:gd name="connsiteY33" fmla="*/ 1728787 h 2376487"/>
                <a:gd name="connsiteX34" fmla="*/ 2347913 w 2376488"/>
                <a:gd name="connsiteY34" fmla="*/ 1504950 h 2376487"/>
                <a:gd name="connsiteX35" fmla="*/ 2157413 w 2376488"/>
                <a:gd name="connsiteY35" fmla="*/ 1362075 h 2376487"/>
                <a:gd name="connsiteX36" fmla="*/ 2147888 w 2376488"/>
                <a:gd name="connsiteY36" fmla="*/ 1214437 h 2376487"/>
                <a:gd name="connsiteX37" fmla="*/ 2376488 w 2376488"/>
                <a:gd name="connsiteY37" fmla="*/ 1162050 h 2376487"/>
                <a:gd name="connsiteX38" fmla="*/ 2366963 w 2376488"/>
                <a:gd name="connsiteY38" fmla="*/ 904875 h 2376487"/>
                <a:gd name="connsiteX39" fmla="*/ 2128838 w 2376488"/>
                <a:gd name="connsiteY39" fmla="*/ 881062 h 2376487"/>
                <a:gd name="connsiteX40" fmla="*/ 2043113 w 2376488"/>
                <a:gd name="connsiteY40" fmla="*/ 738187 h 2376487"/>
                <a:gd name="connsiteX41" fmla="*/ 2205038 w 2376488"/>
                <a:gd name="connsiteY41" fmla="*/ 619125 h 2376487"/>
                <a:gd name="connsiteX42" fmla="*/ 2062163 w 2376488"/>
                <a:gd name="connsiteY42" fmla="*/ 395287 h 2376487"/>
                <a:gd name="connsiteX43" fmla="*/ 1857375 w 2376488"/>
                <a:gd name="connsiteY43" fmla="*/ 485775 h 2376487"/>
                <a:gd name="connsiteX44" fmla="*/ 1709738 w 2376488"/>
                <a:gd name="connsiteY44" fmla="*/ 366712 h 2376487"/>
                <a:gd name="connsiteX45" fmla="*/ 1762125 w 2376488"/>
                <a:gd name="connsiteY45" fmla="*/ 123825 h 2376487"/>
                <a:gd name="connsiteX46" fmla="*/ 1533525 w 2376488"/>
                <a:gd name="connsiteY46" fmla="*/ 38100 h 2376487"/>
                <a:gd name="connsiteX47" fmla="*/ 1381125 w 2376488"/>
                <a:gd name="connsiteY47" fmla="*/ 238125 h 2376487"/>
                <a:gd name="connsiteX48" fmla="*/ 1166813 w 2376488"/>
                <a:gd name="connsiteY48" fmla="*/ 233362 h 2376487"/>
                <a:gd name="connsiteX49" fmla="*/ 1071563 w 2376488"/>
                <a:gd name="connsiteY49" fmla="*/ 0 h 237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6488" h="2376487">
                  <a:moveTo>
                    <a:pt x="1071563" y="0"/>
                  </a:moveTo>
                  <a:lnTo>
                    <a:pt x="814388" y="47625"/>
                  </a:lnTo>
                  <a:lnTo>
                    <a:pt x="866775" y="276225"/>
                  </a:lnTo>
                  <a:lnTo>
                    <a:pt x="700088" y="338137"/>
                  </a:lnTo>
                  <a:lnTo>
                    <a:pt x="523875" y="204787"/>
                  </a:lnTo>
                  <a:lnTo>
                    <a:pt x="342900" y="342900"/>
                  </a:lnTo>
                  <a:lnTo>
                    <a:pt x="447675" y="566737"/>
                  </a:lnTo>
                  <a:lnTo>
                    <a:pt x="357188" y="685800"/>
                  </a:lnTo>
                  <a:lnTo>
                    <a:pt x="142875" y="647700"/>
                  </a:lnTo>
                  <a:lnTo>
                    <a:pt x="38100" y="871537"/>
                  </a:lnTo>
                  <a:lnTo>
                    <a:pt x="261938" y="995362"/>
                  </a:lnTo>
                  <a:lnTo>
                    <a:pt x="238125" y="1157287"/>
                  </a:lnTo>
                  <a:lnTo>
                    <a:pt x="0" y="1247775"/>
                  </a:lnTo>
                  <a:lnTo>
                    <a:pt x="38100" y="1462087"/>
                  </a:lnTo>
                  <a:lnTo>
                    <a:pt x="257175" y="1485900"/>
                  </a:lnTo>
                  <a:lnTo>
                    <a:pt x="319088" y="1609725"/>
                  </a:lnTo>
                  <a:lnTo>
                    <a:pt x="161925" y="1800225"/>
                  </a:lnTo>
                  <a:lnTo>
                    <a:pt x="323850" y="2009775"/>
                  </a:lnTo>
                  <a:lnTo>
                    <a:pt x="366713" y="2000250"/>
                  </a:lnTo>
                  <a:lnTo>
                    <a:pt x="533400" y="1885950"/>
                  </a:lnTo>
                  <a:lnTo>
                    <a:pt x="690563" y="2005012"/>
                  </a:lnTo>
                  <a:lnTo>
                    <a:pt x="661988" y="2252662"/>
                  </a:lnTo>
                  <a:lnTo>
                    <a:pt x="876300" y="2328862"/>
                  </a:lnTo>
                  <a:lnTo>
                    <a:pt x="985838" y="2133600"/>
                  </a:lnTo>
                  <a:lnTo>
                    <a:pt x="1243013" y="2162175"/>
                  </a:lnTo>
                  <a:lnTo>
                    <a:pt x="1328738" y="2376487"/>
                  </a:lnTo>
                  <a:lnTo>
                    <a:pt x="1566863" y="2333625"/>
                  </a:lnTo>
                  <a:lnTo>
                    <a:pt x="1547813" y="2085975"/>
                  </a:lnTo>
                  <a:lnTo>
                    <a:pt x="1704975" y="2024062"/>
                  </a:lnTo>
                  <a:lnTo>
                    <a:pt x="1905000" y="2185987"/>
                  </a:lnTo>
                  <a:lnTo>
                    <a:pt x="2076450" y="2019300"/>
                  </a:lnTo>
                  <a:lnTo>
                    <a:pt x="1957388" y="1800225"/>
                  </a:lnTo>
                  <a:lnTo>
                    <a:pt x="2024063" y="1676400"/>
                  </a:lnTo>
                  <a:lnTo>
                    <a:pt x="2257425" y="1728787"/>
                  </a:lnTo>
                  <a:lnTo>
                    <a:pt x="2347913" y="1504950"/>
                  </a:lnTo>
                  <a:lnTo>
                    <a:pt x="2157413" y="1362075"/>
                  </a:lnTo>
                  <a:lnTo>
                    <a:pt x="2147888" y="1214437"/>
                  </a:lnTo>
                  <a:lnTo>
                    <a:pt x="2376488" y="1162050"/>
                  </a:lnTo>
                  <a:lnTo>
                    <a:pt x="2366963" y="904875"/>
                  </a:lnTo>
                  <a:lnTo>
                    <a:pt x="2128838" y="881062"/>
                  </a:lnTo>
                  <a:lnTo>
                    <a:pt x="2043113" y="738187"/>
                  </a:lnTo>
                  <a:lnTo>
                    <a:pt x="2205038" y="619125"/>
                  </a:lnTo>
                  <a:lnTo>
                    <a:pt x="2062163" y="395287"/>
                  </a:lnTo>
                  <a:lnTo>
                    <a:pt x="1857375" y="485775"/>
                  </a:lnTo>
                  <a:lnTo>
                    <a:pt x="1709738" y="366712"/>
                  </a:lnTo>
                  <a:lnTo>
                    <a:pt x="1762125" y="123825"/>
                  </a:lnTo>
                  <a:lnTo>
                    <a:pt x="1533525" y="38100"/>
                  </a:lnTo>
                  <a:lnTo>
                    <a:pt x="1381125" y="238125"/>
                  </a:lnTo>
                  <a:lnTo>
                    <a:pt x="1166813" y="233362"/>
                  </a:lnTo>
                  <a:lnTo>
                    <a:pt x="107156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CC99">
                    <a:shade val="30000"/>
                    <a:satMod val="115000"/>
                  </a:srgbClr>
                </a:gs>
                <a:gs pos="50000">
                  <a:srgbClr val="00CC99">
                    <a:shade val="67500"/>
                    <a:satMod val="115000"/>
                  </a:srgbClr>
                </a:gs>
                <a:gs pos="100000">
                  <a:srgbClr val="00CC99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2" name="橢圓 141">
              <a:extLst>
                <a:ext uri="{FF2B5EF4-FFF2-40B4-BE49-F238E27FC236}">
                  <a16:creationId xmlns:a16="http://schemas.microsoft.com/office/drawing/2014/main" id="{A534A9BE-6B57-4B48-8903-8161D0DF3C38}"/>
                </a:ext>
              </a:extLst>
            </p:cNvPr>
            <p:cNvSpPr/>
            <p:nvPr/>
          </p:nvSpPr>
          <p:spPr>
            <a:xfrm>
              <a:off x="3295912" y="2212181"/>
              <a:ext cx="1581150" cy="1581150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43" name="群組 72">
            <a:extLst>
              <a:ext uri="{FF2B5EF4-FFF2-40B4-BE49-F238E27FC236}">
                <a16:creationId xmlns:a16="http://schemas.microsoft.com/office/drawing/2014/main" id="{7F294963-78CD-489A-B620-81E86E794F16}"/>
              </a:ext>
            </a:extLst>
          </p:cNvPr>
          <p:cNvGrpSpPr>
            <a:grpSpLocks/>
          </p:cNvGrpSpPr>
          <p:nvPr/>
        </p:nvGrpSpPr>
        <p:grpSpPr bwMode="auto">
          <a:xfrm>
            <a:off x="2797378" y="1614888"/>
            <a:ext cx="1136650" cy="1104900"/>
            <a:chOff x="2876550" y="1814513"/>
            <a:chExt cx="2376488" cy="2376487"/>
          </a:xfrm>
        </p:grpSpPr>
        <p:sp>
          <p:nvSpPr>
            <p:cNvPr id="144" name="手繪多邊形 73">
              <a:extLst>
                <a:ext uri="{FF2B5EF4-FFF2-40B4-BE49-F238E27FC236}">
                  <a16:creationId xmlns:a16="http://schemas.microsoft.com/office/drawing/2014/main" id="{44FB5039-41F6-485B-9554-C4529B164AE4}"/>
                </a:ext>
              </a:extLst>
            </p:cNvPr>
            <p:cNvSpPr/>
            <p:nvPr/>
          </p:nvSpPr>
          <p:spPr>
            <a:xfrm>
              <a:off x="2876550" y="1814513"/>
              <a:ext cx="2376488" cy="2376487"/>
            </a:xfrm>
            <a:custGeom>
              <a:avLst/>
              <a:gdLst>
                <a:gd name="connsiteX0" fmla="*/ 1071563 w 2376488"/>
                <a:gd name="connsiteY0" fmla="*/ 0 h 2376487"/>
                <a:gd name="connsiteX1" fmla="*/ 814388 w 2376488"/>
                <a:gd name="connsiteY1" fmla="*/ 47625 h 2376487"/>
                <a:gd name="connsiteX2" fmla="*/ 866775 w 2376488"/>
                <a:gd name="connsiteY2" fmla="*/ 276225 h 2376487"/>
                <a:gd name="connsiteX3" fmla="*/ 700088 w 2376488"/>
                <a:gd name="connsiteY3" fmla="*/ 338137 h 2376487"/>
                <a:gd name="connsiteX4" fmla="*/ 523875 w 2376488"/>
                <a:gd name="connsiteY4" fmla="*/ 204787 h 2376487"/>
                <a:gd name="connsiteX5" fmla="*/ 342900 w 2376488"/>
                <a:gd name="connsiteY5" fmla="*/ 342900 h 2376487"/>
                <a:gd name="connsiteX6" fmla="*/ 447675 w 2376488"/>
                <a:gd name="connsiteY6" fmla="*/ 566737 h 2376487"/>
                <a:gd name="connsiteX7" fmla="*/ 357188 w 2376488"/>
                <a:gd name="connsiteY7" fmla="*/ 685800 h 2376487"/>
                <a:gd name="connsiteX8" fmla="*/ 142875 w 2376488"/>
                <a:gd name="connsiteY8" fmla="*/ 647700 h 2376487"/>
                <a:gd name="connsiteX9" fmla="*/ 38100 w 2376488"/>
                <a:gd name="connsiteY9" fmla="*/ 871537 h 2376487"/>
                <a:gd name="connsiteX10" fmla="*/ 261938 w 2376488"/>
                <a:gd name="connsiteY10" fmla="*/ 995362 h 2376487"/>
                <a:gd name="connsiteX11" fmla="*/ 238125 w 2376488"/>
                <a:gd name="connsiteY11" fmla="*/ 1157287 h 2376487"/>
                <a:gd name="connsiteX12" fmla="*/ 0 w 2376488"/>
                <a:gd name="connsiteY12" fmla="*/ 1247775 h 2376487"/>
                <a:gd name="connsiteX13" fmla="*/ 38100 w 2376488"/>
                <a:gd name="connsiteY13" fmla="*/ 1462087 h 2376487"/>
                <a:gd name="connsiteX14" fmla="*/ 257175 w 2376488"/>
                <a:gd name="connsiteY14" fmla="*/ 1485900 h 2376487"/>
                <a:gd name="connsiteX15" fmla="*/ 319088 w 2376488"/>
                <a:gd name="connsiteY15" fmla="*/ 1609725 h 2376487"/>
                <a:gd name="connsiteX16" fmla="*/ 161925 w 2376488"/>
                <a:gd name="connsiteY16" fmla="*/ 1800225 h 2376487"/>
                <a:gd name="connsiteX17" fmla="*/ 323850 w 2376488"/>
                <a:gd name="connsiteY17" fmla="*/ 2009775 h 2376487"/>
                <a:gd name="connsiteX18" fmla="*/ 366713 w 2376488"/>
                <a:gd name="connsiteY18" fmla="*/ 2000250 h 2376487"/>
                <a:gd name="connsiteX19" fmla="*/ 533400 w 2376488"/>
                <a:gd name="connsiteY19" fmla="*/ 1885950 h 2376487"/>
                <a:gd name="connsiteX20" fmla="*/ 690563 w 2376488"/>
                <a:gd name="connsiteY20" fmla="*/ 2005012 h 2376487"/>
                <a:gd name="connsiteX21" fmla="*/ 661988 w 2376488"/>
                <a:gd name="connsiteY21" fmla="*/ 2252662 h 2376487"/>
                <a:gd name="connsiteX22" fmla="*/ 876300 w 2376488"/>
                <a:gd name="connsiteY22" fmla="*/ 2328862 h 2376487"/>
                <a:gd name="connsiteX23" fmla="*/ 985838 w 2376488"/>
                <a:gd name="connsiteY23" fmla="*/ 2133600 h 2376487"/>
                <a:gd name="connsiteX24" fmla="*/ 1243013 w 2376488"/>
                <a:gd name="connsiteY24" fmla="*/ 2162175 h 2376487"/>
                <a:gd name="connsiteX25" fmla="*/ 1328738 w 2376488"/>
                <a:gd name="connsiteY25" fmla="*/ 2376487 h 2376487"/>
                <a:gd name="connsiteX26" fmla="*/ 1566863 w 2376488"/>
                <a:gd name="connsiteY26" fmla="*/ 2333625 h 2376487"/>
                <a:gd name="connsiteX27" fmla="*/ 1547813 w 2376488"/>
                <a:gd name="connsiteY27" fmla="*/ 2085975 h 2376487"/>
                <a:gd name="connsiteX28" fmla="*/ 1704975 w 2376488"/>
                <a:gd name="connsiteY28" fmla="*/ 2024062 h 2376487"/>
                <a:gd name="connsiteX29" fmla="*/ 1905000 w 2376488"/>
                <a:gd name="connsiteY29" fmla="*/ 2185987 h 2376487"/>
                <a:gd name="connsiteX30" fmla="*/ 2076450 w 2376488"/>
                <a:gd name="connsiteY30" fmla="*/ 2019300 h 2376487"/>
                <a:gd name="connsiteX31" fmla="*/ 1957388 w 2376488"/>
                <a:gd name="connsiteY31" fmla="*/ 1800225 h 2376487"/>
                <a:gd name="connsiteX32" fmla="*/ 2024063 w 2376488"/>
                <a:gd name="connsiteY32" fmla="*/ 1676400 h 2376487"/>
                <a:gd name="connsiteX33" fmla="*/ 2257425 w 2376488"/>
                <a:gd name="connsiteY33" fmla="*/ 1728787 h 2376487"/>
                <a:gd name="connsiteX34" fmla="*/ 2347913 w 2376488"/>
                <a:gd name="connsiteY34" fmla="*/ 1504950 h 2376487"/>
                <a:gd name="connsiteX35" fmla="*/ 2157413 w 2376488"/>
                <a:gd name="connsiteY35" fmla="*/ 1362075 h 2376487"/>
                <a:gd name="connsiteX36" fmla="*/ 2147888 w 2376488"/>
                <a:gd name="connsiteY36" fmla="*/ 1214437 h 2376487"/>
                <a:gd name="connsiteX37" fmla="*/ 2376488 w 2376488"/>
                <a:gd name="connsiteY37" fmla="*/ 1162050 h 2376487"/>
                <a:gd name="connsiteX38" fmla="*/ 2366963 w 2376488"/>
                <a:gd name="connsiteY38" fmla="*/ 904875 h 2376487"/>
                <a:gd name="connsiteX39" fmla="*/ 2128838 w 2376488"/>
                <a:gd name="connsiteY39" fmla="*/ 881062 h 2376487"/>
                <a:gd name="connsiteX40" fmla="*/ 2043113 w 2376488"/>
                <a:gd name="connsiteY40" fmla="*/ 738187 h 2376487"/>
                <a:gd name="connsiteX41" fmla="*/ 2205038 w 2376488"/>
                <a:gd name="connsiteY41" fmla="*/ 619125 h 2376487"/>
                <a:gd name="connsiteX42" fmla="*/ 2062163 w 2376488"/>
                <a:gd name="connsiteY42" fmla="*/ 395287 h 2376487"/>
                <a:gd name="connsiteX43" fmla="*/ 1857375 w 2376488"/>
                <a:gd name="connsiteY43" fmla="*/ 485775 h 2376487"/>
                <a:gd name="connsiteX44" fmla="*/ 1709738 w 2376488"/>
                <a:gd name="connsiteY44" fmla="*/ 366712 h 2376487"/>
                <a:gd name="connsiteX45" fmla="*/ 1762125 w 2376488"/>
                <a:gd name="connsiteY45" fmla="*/ 123825 h 2376487"/>
                <a:gd name="connsiteX46" fmla="*/ 1533525 w 2376488"/>
                <a:gd name="connsiteY46" fmla="*/ 38100 h 2376487"/>
                <a:gd name="connsiteX47" fmla="*/ 1381125 w 2376488"/>
                <a:gd name="connsiteY47" fmla="*/ 238125 h 2376487"/>
                <a:gd name="connsiteX48" fmla="*/ 1166813 w 2376488"/>
                <a:gd name="connsiteY48" fmla="*/ 233362 h 2376487"/>
                <a:gd name="connsiteX49" fmla="*/ 1071563 w 2376488"/>
                <a:gd name="connsiteY49" fmla="*/ 0 h 237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6488" h="2376487">
                  <a:moveTo>
                    <a:pt x="1071563" y="0"/>
                  </a:moveTo>
                  <a:lnTo>
                    <a:pt x="814388" y="47625"/>
                  </a:lnTo>
                  <a:lnTo>
                    <a:pt x="866775" y="276225"/>
                  </a:lnTo>
                  <a:lnTo>
                    <a:pt x="700088" y="338137"/>
                  </a:lnTo>
                  <a:lnTo>
                    <a:pt x="523875" y="204787"/>
                  </a:lnTo>
                  <a:lnTo>
                    <a:pt x="342900" y="342900"/>
                  </a:lnTo>
                  <a:lnTo>
                    <a:pt x="447675" y="566737"/>
                  </a:lnTo>
                  <a:lnTo>
                    <a:pt x="357188" y="685800"/>
                  </a:lnTo>
                  <a:lnTo>
                    <a:pt x="142875" y="647700"/>
                  </a:lnTo>
                  <a:lnTo>
                    <a:pt x="38100" y="871537"/>
                  </a:lnTo>
                  <a:lnTo>
                    <a:pt x="261938" y="995362"/>
                  </a:lnTo>
                  <a:lnTo>
                    <a:pt x="238125" y="1157287"/>
                  </a:lnTo>
                  <a:lnTo>
                    <a:pt x="0" y="1247775"/>
                  </a:lnTo>
                  <a:lnTo>
                    <a:pt x="38100" y="1462087"/>
                  </a:lnTo>
                  <a:lnTo>
                    <a:pt x="257175" y="1485900"/>
                  </a:lnTo>
                  <a:lnTo>
                    <a:pt x="319088" y="1609725"/>
                  </a:lnTo>
                  <a:lnTo>
                    <a:pt x="161925" y="1800225"/>
                  </a:lnTo>
                  <a:lnTo>
                    <a:pt x="323850" y="2009775"/>
                  </a:lnTo>
                  <a:lnTo>
                    <a:pt x="366713" y="2000250"/>
                  </a:lnTo>
                  <a:lnTo>
                    <a:pt x="533400" y="1885950"/>
                  </a:lnTo>
                  <a:lnTo>
                    <a:pt x="690563" y="2005012"/>
                  </a:lnTo>
                  <a:lnTo>
                    <a:pt x="661988" y="2252662"/>
                  </a:lnTo>
                  <a:lnTo>
                    <a:pt x="876300" y="2328862"/>
                  </a:lnTo>
                  <a:lnTo>
                    <a:pt x="985838" y="2133600"/>
                  </a:lnTo>
                  <a:lnTo>
                    <a:pt x="1243013" y="2162175"/>
                  </a:lnTo>
                  <a:lnTo>
                    <a:pt x="1328738" y="2376487"/>
                  </a:lnTo>
                  <a:lnTo>
                    <a:pt x="1566863" y="2333625"/>
                  </a:lnTo>
                  <a:lnTo>
                    <a:pt x="1547813" y="2085975"/>
                  </a:lnTo>
                  <a:lnTo>
                    <a:pt x="1704975" y="2024062"/>
                  </a:lnTo>
                  <a:lnTo>
                    <a:pt x="1905000" y="2185987"/>
                  </a:lnTo>
                  <a:lnTo>
                    <a:pt x="2076450" y="2019300"/>
                  </a:lnTo>
                  <a:lnTo>
                    <a:pt x="1957388" y="1800225"/>
                  </a:lnTo>
                  <a:lnTo>
                    <a:pt x="2024063" y="1676400"/>
                  </a:lnTo>
                  <a:lnTo>
                    <a:pt x="2257425" y="1728787"/>
                  </a:lnTo>
                  <a:lnTo>
                    <a:pt x="2347913" y="1504950"/>
                  </a:lnTo>
                  <a:lnTo>
                    <a:pt x="2157413" y="1362075"/>
                  </a:lnTo>
                  <a:lnTo>
                    <a:pt x="2147888" y="1214437"/>
                  </a:lnTo>
                  <a:lnTo>
                    <a:pt x="2376488" y="1162050"/>
                  </a:lnTo>
                  <a:lnTo>
                    <a:pt x="2366963" y="904875"/>
                  </a:lnTo>
                  <a:lnTo>
                    <a:pt x="2128838" y="881062"/>
                  </a:lnTo>
                  <a:lnTo>
                    <a:pt x="2043113" y="738187"/>
                  </a:lnTo>
                  <a:lnTo>
                    <a:pt x="2205038" y="619125"/>
                  </a:lnTo>
                  <a:lnTo>
                    <a:pt x="2062163" y="395287"/>
                  </a:lnTo>
                  <a:lnTo>
                    <a:pt x="1857375" y="485775"/>
                  </a:lnTo>
                  <a:lnTo>
                    <a:pt x="1709738" y="366712"/>
                  </a:lnTo>
                  <a:lnTo>
                    <a:pt x="1762125" y="123825"/>
                  </a:lnTo>
                  <a:lnTo>
                    <a:pt x="1533525" y="38100"/>
                  </a:lnTo>
                  <a:lnTo>
                    <a:pt x="1381125" y="238125"/>
                  </a:lnTo>
                  <a:lnTo>
                    <a:pt x="1166813" y="233362"/>
                  </a:lnTo>
                  <a:lnTo>
                    <a:pt x="107156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5" name="橢圓 144">
              <a:extLst>
                <a:ext uri="{FF2B5EF4-FFF2-40B4-BE49-F238E27FC236}">
                  <a16:creationId xmlns:a16="http://schemas.microsoft.com/office/drawing/2014/main" id="{63E778E7-C616-4305-8F4A-B9E877F07ABB}"/>
                </a:ext>
              </a:extLst>
            </p:cNvPr>
            <p:cNvSpPr/>
            <p:nvPr/>
          </p:nvSpPr>
          <p:spPr>
            <a:xfrm>
              <a:off x="3295912" y="2212181"/>
              <a:ext cx="1581150" cy="1581150"/>
            </a:xfrm>
            <a:prstGeom prst="ellipse">
              <a:avLst/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146" name="群組 145">
            <a:extLst>
              <a:ext uri="{FF2B5EF4-FFF2-40B4-BE49-F238E27FC236}">
                <a16:creationId xmlns:a16="http://schemas.microsoft.com/office/drawing/2014/main" id="{DD11AA00-564E-47CC-B1DA-9681133913EB}"/>
              </a:ext>
            </a:extLst>
          </p:cNvPr>
          <p:cNvGrpSpPr/>
          <p:nvPr/>
        </p:nvGrpSpPr>
        <p:grpSpPr>
          <a:xfrm>
            <a:off x="2654704" y="2544369"/>
            <a:ext cx="1194926" cy="1242732"/>
            <a:chOff x="2876550" y="1814513"/>
            <a:chExt cx="2376488" cy="2376487"/>
          </a:xfrm>
          <a:gradFill flip="none" rotWithShape="1">
            <a:gsLst>
              <a:gs pos="0">
                <a:srgbClr val="0066FF">
                  <a:shade val="30000"/>
                  <a:satMod val="115000"/>
                </a:srgbClr>
              </a:gs>
              <a:gs pos="50000">
                <a:srgbClr val="0066FF">
                  <a:shade val="67500"/>
                  <a:satMod val="115000"/>
                </a:srgbClr>
              </a:gs>
              <a:gs pos="100000">
                <a:srgbClr val="0066FF">
                  <a:shade val="100000"/>
                  <a:satMod val="115000"/>
                </a:srgbClr>
              </a:gs>
            </a:gsLst>
            <a:lin ang="2700000" scaled="1"/>
            <a:tileRect/>
          </a:gradFill>
        </p:grpSpPr>
        <p:sp>
          <p:nvSpPr>
            <p:cNvPr id="147" name="手繪多邊形 76">
              <a:extLst>
                <a:ext uri="{FF2B5EF4-FFF2-40B4-BE49-F238E27FC236}">
                  <a16:creationId xmlns:a16="http://schemas.microsoft.com/office/drawing/2014/main" id="{D3DBFB2D-D79F-4CFB-9B8E-1184C46C900E}"/>
                </a:ext>
              </a:extLst>
            </p:cNvPr>
            <p:cNvSpPr/>
            <p:nvPr/>
          </p:nvSpPr>
          <p:spPr>
            <a:xfrm>
              <a:off x="2876550" y="1814513"/>
              <a:ext cx="2376488" cy="2376487"/>
            </a:xfrm>
            <a:custGeom>
              <a:avLst/>
              <a:gdLst>
                <a:gd name="connsiteX0" fmla="*/ 1071563 w 2376488"/>
                <a:gd name="connsiteY0" fmla="*/ 0 h 2376487"/>
                <a:gd name="connsiteX1" fmla="*/ 814388 w 2376488"/>
                <a:gd name="connsiteY1" fmla="*/ 47625 h 2376487"/>
                <a:gd name="connsiteX2" fmla="*/ 866775 w 2376488"/>
                <a:gd name="connsiteY2" fmla="*/ 276225 h 2376487"/>
                <a:gd name="connsiteX3" fmla="*/ 700088 w 2376488"/>
                <a:gd name="connsiteY3" fmla="*/ 338137 h 2376487"/>
                <a:gd name="connsiteX4" fmla="*/ 523875 w 2376488"/>
                <a:gd name="connsiteY4" fmla="*/ 204787 h 2376487"/>
                <a:gd name="connsiteX5" fmla="*/ 342900 w 2376488"/>
                <a:gd name="connsiteY5" fmla="*/ 342900 h 2376487"/>
                <a:gd name="connsiteX6" fmla="*/ 447675 w 2376488"/>
                <a:gd name="connsiteY6" fmla="*/ 566737 h 2376487"/>
                <a:gd name="connsiteX7" fmla="*/ 357188 w 2376488"/>
                <a:gd name="connsiteY7" fmla="*/ 685800 h 2376487"/>
                <a:gd name="connsiteX8" fmla="*/ 142875 w 2376488"/>
                <a:gd name="connsiteY8" fmla="*/ 647700 h 2376487"/>
                <a:gd name="connsiteX9" fmla="*/ 38100 w 2376488"/>
                <a:gd name="connsiteY9" fmla="*/ 871537 h 2376487"/>
                <a:gd name="connsiteX10" fmla="*/ 261938 w 2376488"/>
                <a:gd name="connsiteY10" fmla="*/ 995362 h 2376487"/>
                <a:gd name="connsiteX11" fmla="*/ 238125 w 2376488"/>
                <a:gd name="connsiteY11" fmla="*/ 1157287 h 2376487"/>
                <a:gd name="connsiteX12" fmla="*/ 0 w 2376488"/>
                <a:gd name="connsiteY12" fmla="*/ 1247775 h 2376487"/>
                <a:gd name="connsiteX13" fmla="*/ 38100 w 2376488"/>
                <a:gd name="connsiteY13" fmla="*/ 1462087 h 2376487"/>
                <a:gd name="connsiteX14" fmla="*/ 257175 w 2376488"/>
                <a:gd name="connsiteY14" fmla="*/ 1485900 h 2376487"/>
                <a:gd name="connsiteX15" fmla="*/ 319088 w 2376488"/>
                <a:gd name="connsiteY15" fmla="*/ 1609725 h 2376487"/>
                <a:gd name="connsiteX16" fmla="*/ 161925 w 2376488"/>
                <a:gd name="connsiteY16" fmla="*/ 1800225 h 2376487"/>
                <a:gd name="connsiteX17" fmla="*/ 323850 w 2376488"/>
                <a:gd name="connsiteY17" fmla="*/ 2009775 h 2376487"/>
                <a:gd name="connsiteX18" fmla="*/ 366713 w 2376488"/>
                <a:gd name="connsiteY18" fmla="*/ 2000250 h 2376487"/>
                <a:gd name="connsiteX19" fmla="*/ 533400 w 2376488"/>
                <a:gd name="connsiteY19" fmla="*/ 1885950 h 2376487"/>
                <a:gd name="connsiteX20" fmla="*/ 690563 w 2376488"/>
                <a:gd name="connsiteY20" fmla="*/ 2005012 h 2376487"/>
                <a:gd name="connsiteX21" fmla="*/ 661988 w 2376488"/>
                <a:gd name="connsiteY21" fmla="*/ 2252662 h 2376487"/>
                <a:gd name="connsiteX22" fmla="*/ 876300 w 2376488"/>
                <a:gd name="connsiteY22" fmla="*/ 2328862 h 2376487"/>
                <a:gd name="connsiteX23" fmla="*/ 985838 w 2376488"/>
                <a:gd name="connsiteY23" fmla="*/ 2133600 h 2376487"/>
                <a:gd name="connsiteX24" fmla="*/ 1243013 w 2376488"/>
                <a:gd name="connsiteY24" fmla="*/ 2162175 h 2376487"/>
                <a:gd name="connsiteX25" fmla="*/ 1328738 w 2376488"/>
                <a:gd name="connsiteY25" fmla="*/ 2376487 h 2376487"/>
                <a:gd name="connsiteX26" fmla="*/ 1566863 w 2376488"/>
                <a:gd name="connsiteY26" fmla="*/ 2333625 h 2376487"/>
                <a:gd name="connsiteX27" fmla="*/ 1547813 w 2376488"/>
                <a:gd name="connsiteY27" fmla="*/ 2085975 h 2376487"/>
                <a:gd name="connsiteX28" fmla="*/ 1704975 w 2376488"/>
                <a:gd name="connsiteY28" fmla="*/ 2024062 h 2376487"/>
                <a:gd name="connsiteX29" fmla="*/ 1905000 w 2376488"/>
                <a:gd name="connsiteY29" fmla="*/ 2185987 h 2376487"/>
                <a:gd name="connsiteX30" fmla="*/ 2076450 w 2376488"/>
                <a:gd name="connsiteY30" fmla="*/ 2019300 h 2376487"/>
                <a:gd name="connsiteX31" fmla="*/ 1957388 w 2376488"/>
                <a:gd name="connsiteY31" fmla="*/ 1800225 h 2376487"/>
                <a:gd name="connsiteX32" fmla="*/ 2024063 w 2376488"/>
                <a:gd name="connsiteY32" fmla="*/ 1676400 h 2376487"/>
                <a:gd name="connsiteX33" fmla="*/ 2257425 w 2376488"/>
                <a:gd name="connsiteY33" fmla="*/ 1728787 h 2376487"/>
                <a:gd name="connsiteX34" fmla="*/ 2347913 w 2376488"/>
                <a:gd name="connsiteY34" fmla="*/ 1504950 h 2376487"/>
                <a:gd name="connsiteX35" fmla="*/ 2157413 w 2376488"/>
                <a:gd name="connsiteY35" fmla="*/ 1362075 h 2376487"/>
                <a:gd name="connsiteX36" fmla="*/ 2147888 w 2376488"/>
                <a:gd name="connsiteY36" fmla="*/ 1214437 h 2376487"/>
                <a:gd name="connsiteX37" fmla="*/ 2376488 w 2376488"/>
                <a:gd name="connsiteY37" fmla="*/ 1162050 h 2376487"/>
                <a:gd name="connsiteX38" fmla="*/ 2366963 w 2376488"/>
                <a:gd name="connsiteY38" fmla="*/ 904875 h 2376487"/>
                <a:gd name="connsiteX39" fmla="*/ 2128838 w 2376488"/>
                <a:gd name="connsiteY39" fmla="*/ 881062 h 2376487"/>
                <a:gd name="connsiteX40" fmla="*/ 2043113 w 2376488"/>
                <a:gd name="connsiteY40" fmla="*/ 738187 h 2376487"/>
                <a:gd name="connsiteX41" fmla="*/ 2205038 w 2376488"/>
                <a:gd name="connsiteY41" fmla="*/ 619125 h 2376487"/>
                <a:gd name="connsiteX42" fmla="*/ 2062163 w 2376488"/>
                <a:gd name="connsiteY42" fmla="*/ 395287 h 2376487"/>
                <a:gd name="connsiteX43" fmla="*/ 1857375 w 2376488"/>
                <a:gd name="connsiteY43" fmla="*/ 485775 h 2376487"/>
                <a:gd name="connsiteX44" fmla="*/ 1709738 w 2376488"/>
                <a:gd name="connsiteY44" fmla="*/ 366712 h 2376487"/>
                <a:gd name="connsiteX45" fmla="*/ 1762125 w 2376488"/>
                <a:gd name="connsiteY45" fmla="*/ 123825 h 2376487"/>
                <a:gd name="connsiteX46" fmla="*/ 1533525 w 2376488"/>
                <a:gd name="connsiteY46" fmla="*/ 38100 h 2376487"/>
                <a:gd name="connsiteX47" fmla="*/ 1381125 w 2376488"/>
                <a:gd name="connsiteY47" fmla="*/ 238125 h 2376487"/>
                <a:gd name="connsiteX48" fmla="*/ 1166813 w 2376488"/>
                <a:gd name="connsiteY48" fmla="*/ 233362 h 2376487"/>
                <a:gd name="connsiteX49" fmla="*/ 1071563 w 2376488"/>
                <a:gd name="connsiteY49" fmla="*/ 0 h 237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76488" h="2376487">
                  <a:moveTo>
                    <a:pt x="1071563" y="0"/>
                  </a:moveTo>
                  <a:lnTo>
                    <a:pt x="814388" y="47625"/>
                  </a:lnTo>
                  <a:lnTo>
                    <a:pt x="866775" y="276225"/>
                  </a:lnTo>
                  <a:lnTo>
                    <a:pt x="700088" y="338137"/>
                  </a:lnTo>
                  <a:lnTo>
                    <a:pt x="523875" y="204787"/>
                  </a:lnTo>
                  <a:lnTo>
                    <a:pt x="342900" y="342900"/>
                  </a:lnTo>
                  <a:lnTo>
                    <a:pt x="447675" y="566737"/>
                  </a:lnTo>
                  <a:lnTo>
                    <a:pt x="357188" y="685800"/>
                  </a:lnTo>
                  <a:lnTo>
                    <a:pt x="142875" y="647700"/>
                  </a:lnTo>
                  <a:lnTo>
                    <a:pt x="38100" y="871537"/>
                  </a:lnTo>
                  <a:lnTo>
                    <a:pt x="261938" y="995362"/>
                  </a:lnTo>
                  <a:lnTo>
                    <a:pt x="238125" y="1157287"/>
                  </a:lnTo>
                  <a:lnTo>
                    <a:pt x="0" y="1247775"/>
                  </a:lnTo>
                  <a:lnTo>
                    <a:pt x="38100" y="1462087"/>
                  </a:lnTo>
                  <a:lnTo>
                    <a:pt x="257175" y="1485900"/>
                  </a:lnTo>
                  <a:lnTo>
                    <a:pt x="319088" y="1609725"/>
                  </a:lnTo>
                  <a:lnTo>
                    <a:pt x="161925" y="1800225"/>
                  </a:lnTo>
                  <a:lnTo>
                    <a:pt x="323850" y="2009775"/>
                  </a:lnTo>
                  <a:lnTo>
                    <a:pt x="366713" y="2000250"/>
                  </a:lnTo>
                  <a:lnTo>
                    <a:pt x="533400" y="1885950"/>
                  </a:lnTo>
                  <a:lnTo>
                    <a:pt x="690563" y="2005012"/>
                  </a:lnTo>
                  <a:lnTo>
                    <a:pt x="661988" y="2252662"/>
                  </a:lnTo>
                  <a:lnTo>
                    <a:pt x="876300" y="2328862"/>
                  </a:lnTo>
                  <a:lnTo>
                    <a:pt x="985838" y="2133600"/>
                  </a:lnTo>
                  <a:lnTo>
                    <a:pt x="1243013" y="2162175"/>
                  </a:lnTo>
                  <a:lnTo>
                    <a:pt x="1328738" y="2376487"/>
                  </a:lnTo>
                  <a:lnTo>
                    <a:pt x="1566863" y="2333625"/>
                  </a:lnTo>
                  <a:lnTo>
                    <a:pt x="1547813" y="2085975"/>
                  </a:lnTo>
                  <a:lnTo>
                    <a:pt x="1704975" y="2024062"/>
                  </a:lnTo>
                  <a:lnTo>
                    <a:pt x="1905000" y="2185987"/>
                  </a:lnTo>
                  <a:lnTo>
                    <a:pt x="2076450" y="2019300"/>
                  </a:lnTo>
                  <a:lnTo>
                    <a:pt x="1957388" y="1800225"/>
                  </a:lnTo>
                  <a:lnTo>
                    <a:pt x="2024063" y="1676400"/>
                  </a:lnTo>
                  <a:lnTo>
                    <a:pt x="2257425" y="1728787"/>
                  </a:lnTo>
                  <a:lnTo>
                    <a:pt x="2347913" y="1504950"/>
                  </a:lnTo>
                  <a:lnTo>
                    <a:pt x="2157413" y="1362075"/>
                  </a:lnTo>
                  <a:lnTo>
                    <a:pt x="2147888" y="1214437"/>
                  </a:lnTo>
                  <a:lnTo>
                    <a:pt x="2376488" y="1162050"/>
                  </a:lnTo>
                  <a:lnTo>
                    <a:pt x="2366963" y="904875"/>
                  </a:lnTo>
                  <a:lnTo>
                    <a:pt x="2128838" y="881062"/>
                  </a:lnTo>
                  <a:lnTo>
                    <a:pt x="2043113" y="738187"/>
                  </a:lnTo>
                  <a:lnTo>
                    <a:pt x="2205038" y="619125"/>
                  </a:lnTo>
                  <a:lnTo>
                    <a:pt x="2062163" y="395287"/>
                  </a:lnTo>
                  <a:lnTo>
                    <a:pt x="1857375" y="485775"/>
                  </a:lnTo>
                  <a:lnTo>
                    <a:pt x="1709738" y="366712"/>
                  </a:lnTo>
                  <a:lnTo>
                    <a:pt x="1762125" y="123825"/>
                  </a:lnTo>
                  <a:lnTo>
                    <a:pt x="1533525" y="38100"/>
                  </a:lnTo>
                  <a:lnTo>
                    <a:pt x="1381125" y="238125"/>
                  </a:lnTo>
                  <a:lnTo>
                    <a:pt x="1166813" y="233362"/>
                  </a:lnTo>
                  <a:lnTo>
                    <a:pt x="1071563" y="0"/>
                  </a:lnTo>
                  <a:close/>
                </a:path>
              </a:pathLst>
            </a:custGeom>
            <a:grpFill/>
            <a:ln w="28575" cap="flat" cmpd="sng" algn="ctr">
              <a:solidFill>
                <a:srgbClr val="5B9BD5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48" name="橢圓 147">
              <a:extLst>
                <a:ext uri="{FF2B5EF4-FFF2-40B4-BE49-F238E27FC236}">
                  <a16:creationId xmlns:a16="http://schemas.microsoft.com/office/drawing/2014/main" id="{D5CA74E6-0091-45E6-AC28-530157304848}"/>
                </a:ext>
              </a:extLst>
            </p:cNvPr>
            <p:cNvSpPr/>
            <p:nvPr/>
          </p:nvSpPr>
          <p:spPr>
            <a:xfrm>
              <a:off x="3295912" y="2212180"/>
              <a:ext cx="1581151" cy="1581150"/>
            </a:xfrm>
            <a:prstGeom prst="ellipse">
              <a:avLst/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57" name="矩形 156">
            <a:extLst>
              <a:ext uri="{FF2B5EF4-FFF2-40B4-BE49-F238E27FC236}">
                <a16:creationId xmlns:a16="http://schemas.microsoft.com/office/drawing/2014/main" id="{DD9F54ED-1952-4DD8-8E92-80CB3304E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918" y="1492953"/>
            <a:ext cx="5705469" cy="70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壹、前言</a:t>
            </a: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48F83DE9-C921-43A6-93D9-1491A4569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190" y="4360057"/>
            <a:ext cx="5287047" cy="70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9pPr>
          </a:lstStyle>
          <a:p>
            <a:pPr>
              <a:lnSpc>
                <a:spcPct val="1200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肆、建議方案</a:t>
            </a: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07453FC8-6E46-4574-8603-527CE028C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6550" y="3394399"/>
            <a:ext cx="6173485" cy="70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9pPr>
          </a:lstStyle>
          <a:p>
            <a:pPr>
              <a:lnSpc>
                <a:spcPct val="1200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參、</a:t>
            </a:r>
            <a:r>
              <a:rPr lang="en-US" altLang="zh-TW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IEC 61850</a:t>
            </a:r>
            <a:r>
              <a:rPr lang="zh-TW" altLang="en-US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目前主要運用</a:t>
            </a: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73EC394C-1028-4B3E-AB41-41F1FBE39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6721" y="2432786"/>
            <a:ext cx="6270920" cy="70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34" charset="-127"/>
              </a:defRPr>
            </a:lvl9pPr>
          </a:lstStyle>
          <a:p>
            <a:pPr>
              <a:lnSpc>
                <a:spcPct val="120000"/>
              </a:lnSpc>
            </a:pPr>
            <a:r>
              <a:rPr lang="zh-TW" altLang="en-US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貳、</a:t>
            </a:r>
            <a:r>
              <a:rPr lang="en-US" altLang="zh-TW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RTU</a:t>
            </a:r>
            <a:r>
              <a:rPr lang="zh-TW" altLang="en-US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與</a:t>
            </a:r>
            <a:r>
              <a:rPr lang="en-US" altLang="zh-TW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IEC61850</a:t>
            </a:r>
            <a:r>
              <a:rPr lang="zh-TW" altLang="en-US" sz="3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比較</a:t>
            </a:r>
          </a:p>
        </p:txBody>
      </p:sp>
    </p:spTree>
    <p:extLst>
      <p:ext uri="{BB962C8B-B14F-4D97-AF65-F5344CB8AC3E}">
        <p14:creationId xmlns:p14="http://schemas.microsoft.com/office/powerpoint/2010/main" val="253859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F5822-647F-9134-96C4-73BB2E52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CD1A5B7-1B17-3CC5-8B67-F4B90E0E2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068" y="859536"/>
            <a:ext cx="12215068" cy="602930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68DDA323-2BB3-4DEC-A9D6-48E9470F0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59536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E0E0F0C-689E-7199-11E1-B304EF28408E}"/>
              </a:ext>
            </a:extLst>
          </p:cNvPr>
          <p:cNvSpPr txBox="1"/>
          <p:nvPr/>
        </p:nvSpPr>
        <p:spPr>
          <a:xfrm>
            <a:off x="0" y="-2302"/>
            <a:ext cx="12084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壹、前言</a:t>
            </a:r>
            <a:endParaRPr kumimoji="1" lang="zh-TW" altLang="en-US" sz="4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95F72B55-5D3B-A58C-BD83-4C730A03F0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B0B67CA3-281C-2419-C29B-D583DAA2790E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17" name="投影片編號版面配置區 1">
            <a:extLst>
              <a:ext uri="{FF2B5EF4-FFF2-40B4-BE49-F238E27FC236}">
                <a16:creationId xmlns:a16="http://schemas.microsoft.com/office/drawing/2014/main" id="{32DD3C16-80CF-5C83-3762-29746279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3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543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8865-427A-CF43-4914-340FAFB56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EADE5B4B-C9F4-5697-76EF-2C7164923A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CA43EF2-09FA-6111-55A1-405AEA942AEF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17" name="投影片編號版面配置區 1">
            <a:extLst>
              <a:ext uri="{FF2B5EF4-FFF2-40B4-BE49-F238E27FC236}">
                <a16:creationId xmlns:a16="http://schemas.microsoft.com/office/drawing/2014/main" id="{2E8592A8-5ACC-E742-CAD9-C585E7EDC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4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9" name="Picture 2" descr="为什么我们都很难站在他人角度考虑问题？ - 简书">
            <a:extLst>
              <a:ext uri="{FF2B5EF4-FFF2-40B4-BE49-F238E27FC236}">
                <a16:creationId xmlns:a16="http://schemas.microsoft.com/office/drawing/2014/main" id="{5E8710C0-047C-54F8-92BF-38EAC67CA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10" y="1586574"/>
            <a:ext cx="4387979" cy="323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8F2CF3EE-DD0B-1A0B-6E35-3F86E9398DC3}"/>
              </a:ext>
            </a:extLst>
          </p:cNvPr>
          <p:cNvSpPr txBox="1"/>
          <p:nvPr/>
        </p:nvSpPr>
        <p:spPr>
          <a:xfrm rot="1159021">
            <a:off x="469552" y="887809"/>
            <a:ext cx="32234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0" cap="none" spc="-10" normalizeH="0" baseline="0" noProof="0" dirty="0">
                <a:ln>
                  <a:noFill/>
                </a:ln>
                <a:solidFill>
                  <a:srgbClr val="0070C0">
                    <a:lumMod val="7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既有的 穩定的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3919252D-A281-98E1-36A9-C6FB03B963AE}"/>
              </a:ext>
            </a:extLst>
          </p:cNvPr>
          <p:cNvSpPr txBox="1"/>
          <p:nvPr/>
        </p:nvSpPr>
        <p:spPr>
          <a:xfrm rot="21381541">
            <a:off x="8306193" y="2998347"/>
            <a:ext cx="23404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需技術深根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AA1D6279-FED8-0547-FF36-35C62879E75B}"/>
              </a:ext>
            </a:extLst>
          </p:cNvPr>
          <p:cNvSpPr txBox="1"/>
          <p:nvPr/>
        </p:nvSpPr>
        <p:spPr>
          <a:xfrm rot="20336510">
            <a:off x="2542290" y="5457401"/>
            <a:ext cx="30059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實質效益不大</a:t>
            </a:r>
            <a:endParaRPr lang="zh-TW" altLang="en-US" sz="3200" kern="0" dirty="0">
              <a:solidFill>
                <a:srgbClr val="0070C0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7FEF3C56-1381-5551-C094-F66FCE0CF19C}"/>
              </a:ext>
            </a:extLst>
          </p:cNvPr>
          <p:cNvSpPr txBox="1"/>
          <p:nvPr/>
        </p:nvSpPr>
        <p:spPr>
          <a:xfrm rot="21316500">
            <a:off x="805609" y="3284808"/>
            <a:ext cx="31130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好好的設備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92596931-D2D3-982B-BF65-C7A68E6C8DDC}"/>
              </a:ext>
            </a:extLst>
          </p:cNvPr>
          <p:cNvSpPr txBox="1"/>
          <p:nvPr/>
        </p:nvSpPr>
        <p:spPr>
          <a:xfrm rot="883464">
            <a:off x="8507284" y="4894755"/>
            <a:ext cx="21160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萬國廠牌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1438B108-CD43-C493-3C01-0F8E44B67D11}"/>
              </a:ext>
            </a:extLst>
          </p:cNvPr>
          <p:cNvSpPr txBox="1"/>
          <p:nvPr/>
        </p:nvSpPr>
        <p:spPr>
          <a:xfrm rot="19818357">
            <a:off x="6952838" y="471241"/>
            <a:ext cx="13084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務實</a:t>
            </a:r>
            <a:endParaRPr lang="en-US" altLang="zh-TW" sz="3200" b="1" kern="0" spc="-10" dirty="0">
              <a:solidFill>
                <a:srgbClr val="0070C0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C6C76D2C-1468-DFF8-D9BF-CF2C46F01D98}"/>
              </a:ext>
            </a:extLst>
          </p:cNvPr>
          <p:cNvSpPr txBox="1"/>
          <p:nvPr/>
        </p:nvSpPr>
        <p:spPr>
          <a:xfrm rot="487567">
            <a:off x="1694088" y="2256843"/>
            <a:ext cx="25640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大量的物力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9AAA12F-4CCE-4B66-3397-2EA9A0F09A75}"/>
              </a:ext>
            </a:extLst>
          </p:cNvPr>
          <p:cNvSpPr txBox="1"/>
          <p:nvPr/>
        </p:nvSpPr>
        <p:spPr>
          <a:xfrm rot="20365763">
            <a:off x="7457522" y="1739372"/>
            <a:ext cx="12154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創新</a:t>
            </a:r>
            <a:endParaRPr lang="zh-TW" altLang="en-US" sz="3200" dirty="0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AEB0DD81-88A3-AD27-CF95-C5AFC7979717}"/>
              </a:ext>
            </a:extLst>
          </p:cNvPr>
          <p:cNvSpPr txBox="1"/>
          <p:nvPr/>
        </p:nvSpPr>
        <p:spPr>
          <a:xfrm rot="1720144">
            <a:off x="3080247" y="697522"/>
            <a:ext cx="22331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大量的人力</a:t>
            </a:r>
            <a:endParaRPr lang="zh-TW" altLang="en-US" sz="3200" dirty="0"/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F369B1FA-7D04-80DF-BA20-9B6961BBEB53}"/>
              </a:ext>
            </a:extLst>
          </p:cNvPr>
          <p:cNvSpPr txBox="1"/>
          <p:nvPr/>
        </p:nvSpPr>
        <p:spPr>
          <a:xfrm rot="21096420">
            <a:off x="1822375" y="4372867"/>
            <a:ext cx="25089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大量的金錢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40307AB9-2337-18DE-60B7-AA83FCA40CEA}"/>
              </a:ext>
            </a:extLst>
          </p:cNvPr>
          <p:cNvSpPr txBox="1"/>
          <p:nvPr/>
        </p:nvSpPr>
        <p:spPr>
          <a:xfrm rot="20472110">
            <a:off x="8542931" y="1653643"/>
            <a:ext cx="3484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走在世界的尖端</a:t>
            </a:r>
            <a:endParaRPr lang="en-US" altLang="zh-TW" sz="3200" b="1" kern="0" spc="-10" dirty="0">
              <a:solidFill>
                <a:srgbClr val="0070C0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7E91E79-BFE0-9080-87D6-7201D6F8EEFC}"/>
              </a:ext>
            </a:extLst>
          </p:cNvPr>
          <p:cNvSpPr txBox="1"/>
          <p:nvPr/>
        </p:nvSpPr>
        <p:spPr>
          <a:xfrm rot="350412">
            <a:off x="9209419" y="4100061"/>
            <a:ext cx="2735629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  <a:sym typeface="+mn-lt"/>
              </a:rPr>
              <a:t>專業的台電人</a:t>
            </a:r>
            <a:endParaRPr lang="zh-TW" altLang="en-US" sz="1800" b="1" kern="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1428CAF-7D7F-B4B5-3A0F-82C34C67FFB3}"/>
              </a:ext>
            </a:extLst>
          </p:cNvPr>
          <p:cNvSpPr txBox="1"/>
          <p:nvPr/>
        </p:nvSpPr>
        <p:spPr>
          <a:xfrm rot="1064251">
            <a:off x="7115426" y="5556988"/>
            <a:ext cx="2546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電話報修員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4838C46-65AD-9A1A-BBDF-EEA1AE483515}"/>
              </a:ext>
            </a:extLst>
          </p:cNvPr>
          <p:cNvSpPr txBox="1"/>
          <p:nvPr/>
        </p:nvSpPr>
        <p:spPr>
          <a:xfrm rot="20472110">
            <a:off x="8337540" y="456850"/>
            <a:ext cx="17496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spc="-10" dirty="0">
                <a:solidFill>
                  <a:srgbClr val="0070C0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國產化</a:t>
            </a:r>
            <a:endParaRPr lang="en-US" altLang="zh-TW" sz="3200" b="1" kern="0" spc="-10" dirty="0">
              <a:solidFill>
                <a:srgbClr val="0070C0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12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289BB3-A062-C978-A64A-737DA0CF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5953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A99943E-0399-6A7D-DC31-3F0A7FF633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72" t="2788" r="8515"/>
          <a:stretch/>
        </p:blipFill>
        <p:spPr>
          <a:xfrm>
            <a:off x="140962" y="1647130"/>
            <a:ext cx="5870800" cy="4770196"/>
          </a:xfrm>
          <a:prstGeom prst="rect">
            <a:avLst/>
          </a:prstGeom>
          <a:ln w="9525">
            <a:solidFill>
              <a:srgbClr val="1E03BD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F468668-A4AB-7804-C463-56ED72BCDA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332" t="4877" r="12524"/>
          <a:stretch/>
        </p:blipFill>
        <p:spPr>
          <a:xfrm>
            <a:off x="6096000" y="1677971"/>
            <a:ext cx="5988694" cy="4739355"/>
          </a:xfrm>
          <a:prstGeom prst="rect">
            <a:avLst/>
          </a:prstGeom>
          <a:solidFill>
            <a:schemeClr val="bg1"/>
          </a:solidFill>
          <a:ln>
            <a:solidFill>
              <a:srgbClr val="1E03BD"/>
            </a:solidFill>
          </a:ln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4E984AB-4139-6A0A-9AB9-6EA5E3E0B37F}"/>
              </a:ext>
            </a:extLst>
          </p:cNvPr>
          <p:cNvSpPr txBox="1"/>
          <p:nvPr/>
        </p:nvSpPr>
        <p:spPr>
          <a:xfrm>
            <a:off x="3953572" y="5801773"/>
            <a:ext cx="205819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4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RTU</a:t>
            </a:r>
            <a:r>
              <a:rPr lang="zh-TW" altLang="en-US" sz="34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正面</a:t>
            </a:r>
            <a:endParaRPr lang="en-US" altLang="zh-TW" sz="34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21D32C7-331C-FF22-749C-287A90A33122}"/>
              </a:ext>
            </a:extLst>
          </p:cNvPr>
          <p:cNvSpPr txBox="1"/>
          <p:nvPr/>
        </p:nvSpPr>
        <p:spPr>
          <a:xfrm>
            <a:off x="10026504" y="5826284"/>
            <a:ext cx="205819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4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RTU</a:t>
            </a:r>
            <a:r>
              <a:rPr lang="zh-TW" altLang="en-US" sz="34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背面</a:t>
            </a:r>
            <a:endParaRPr lang="en-US" altLang="zh-TW" sz="34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1B9091-4D55-54A1-DC6E-FE16F816EF0F}"/>
              </a:ext>
            </a:extLst>
          </p:cNvPr>
          <p:cNvSpPr txBox="1"/>
          <p:nvPr/>
        </p:nvSpPr>
        <p:spPr>
          <a:xfrm>
            <a:off x="0" y="-2302"/>
            <a:ext cx="12084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貳、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RTU</a:t>
            </a: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與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IEC61850</a:t>
            </a: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比較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kumimoji="1" lang="zh-TW" altLang="en-US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架構與外觀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8686D73-04FC-B36F-0829-F690B0C3DDC6}"/>
              </a:ext>
            </a:extLst>
          </p:cNvPr>
          <p:cNvSpPr txBox="1"/>
          <p:nvPr/>
        </p:nvSpPr>
        <p:spPr>
          <a:xfrm>
            <a:off x="4074438" y="914810"/>
            <a:ext cx="38746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RTU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架構與外觀</a:t>
            </a:r>
            <a:endParaRPr lang="en-US" altLang="zh-TW" sz="40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9C0761AE-576B-53C0-9140-4FD91E04FC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083ED4C-765E-0335-F215-A231CB225AA3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17" name="投影片編號版面配置區 1">
            <a:extLst>
              <a:ext uri="{FF2B5EF4-FFF2-40B4-BE49-F238E27FC236}">
                <a16:creationId xmlns:a16="http://schemas.microsoft.com/office/drawing/2014/main" id="{784E25B0-86EB-F51C-F3D4-EFDD1F6CB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5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8708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8EC3EF2B-8909-3806-2374-45C3825AF1D1}"/>
              </a:ext>
            </a:extLst>
          </p:cNvPr>
          <p:cNvGrpSpPr/>
          <p:nvPr/>
        </p:nvGrpSpPr>
        <p:grpSpPr>
          <a:xfrm>
            <a:off x="-112366" y="790105"/>
            <a:ext cx="12095615" cy="5665645"/>
            <a:chOff x="-64865" y="743644"/>
            <a:chExt cx="12095615" cy="566564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FC15386-3659-4D6F-721A-2B75B1689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1488" b="3748"/>
            <a:stretch/>
          </p:blipFill>
          <p:spPr>
            <a:xfrm>
              <a:off x="2737559" y="743644"/>
              <a:ext cx="9293191" cy="5665645"/>
            </a:xfrm>
            <a:prstGeom prst="rect">
              <a:avLst/>
            </a:prstGeom>
          </p:spPr>
        </p:pic>
        <p:cxnSp>
          <p:nvCxnSpPr>
            <p:cNvPr id="8" name="直線接點 7">
              <a:extLst>
                <a:ext uri="{FF2B5EF4-FFF2-40B4-BE49-F238E27FC236}">
                  <a16:creationId xmlns:a16="http://schemas.microsoft.com/office/drawing/2014/main" id="{ACBB03CA-14D3-5363-C776-0D3C05121B04}"/>
                </a:ext>
              </a:extLst>
            </p:cNvPr>
            <p:cNvCxnSpPr>
              <a:cxnSpLocks/>
            </p:cNvCxnSpPr>
            <p:nvPr/>
          </p:nvCxnSpPr>
          <p:spPr>
            <a:xfrm>
              <a:off x="161249" y="1725283"/>
              <a:ext cx="11829468" cy="60385"/>
            </a:xfrm>
            <a:prstGeom prst="line">
              <a:avLst/>
            </a:prstGeom>
            <a:ln w="508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>
              <a:extLst>
                <a:ext uri="{FF2B5EF4-FFF2-40B4-BE49-F238E27FC236}">
                  <a16:creationId xmlns:a16="http://schemas.microsoft.com/office/drawing/2014/main" id="{26BC7DA7-5E0F-40E8-1408-65420F6882A3}"/>
                </a:ext>
              </a:extLst>
            </p:cNvPr>
            <p:cNvCxnSpPr>
              <a:cxnSpLocks/>
            </p:cNvCxnSpPr>
            <p:nvPr/>
          </p:nvCxnSpPr>
          <p:spPr>
            <a:xfrm>
              <a:off x="161249" y="3266536"/>
              <a:ext cx="11829468" cy="60385"/>
            </a:xfrm>
            <a:prstGeom prst="line">
              <a:avLst/>
            </a:prstGeom>
            <a:ln w="508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9A794E29-277F-1A8E-AEC1-B15C4B81F568}"/>
                </a:ext>
              </a:extLst>
            </p:cNvPr>
            <p:cNvSpPr txBox="1"/>
            <p:nvPr/>
          </p:nvSpPr>
          <p:spPr>
            <a:xfrm>
              <a:off x="105674" y="861980"/>
              <a:ext cx="250564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b="1" kern="0" dirty="0">
                  <a:ln w="11430"/>
                  <a:solidFill>
                    <a:srgbClr val="FF0000"/>
                  </a:solidFill>
                  <a:effectLst>
                    <a:glow rad="101600">
                      <a:schemeClr val="bg1"/>
                    </a:glo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itchFamily="18" charset="0"/>
                </a:rPr>
                <a:t>電腦</a:t>
              </a:r>
              <a:endParaRPr lang="en-US" altLang="zh-TW" sz="32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endParaRP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EEA09B44-3270-F334-5E96-FD1A4182555B}"/>
                </a:ext>
              </a:extLst>
            </p:cNvPr>
            <p:cNvSpPr txBox="1"/>
            <p:nvPr/>
          </p:nvSpPr>
          <p:spPr>
            <a:xfrm>
              <a:off x="394452" y="1987493"/>
              <a:ext cx="210990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b="1" kern="0" dirty="0">
                  <a:ln w="11430"/>
                  <a:solidFill>
                    <a:srgbClr val="FF0000"/>
                  </a:solidFill>
                  <a:effectLst>
                    <a:glow rad="101600">
                      <a:schemeClr val="bg1"/>
                    </a:glo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itchFamily="18" charset="0"/>
                </a:rPr>
                <a:t>交換機</a:t>
              </a:r>
              <a:r>
                <a:rPr lang="en-US" altLang="zh-TW" sz="3200" b="1" kern="0" dirty="0">
                  <a:ln w="11430"/>
                  <a:solidFill>
                    <a:srgbClr val="FF0000"/>
                  </a:solidFill>
                  <a:effectLst>
                    <a:glow rad="101600">
                      <a:schemeClr val="bg1"/>
                    </a:glo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itchFamily="18" charset="0"/>
                </a:rPr>
                <a:t>(SWITCH)</a:t>
              </a: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6476F3B7-71FB-DBB2-C97D-83842B069BBC}"/>
                </a:ext>
              </a:extLst>
            </p:cNvPr>
            <p:cNvSpPr txBox="1"/>
            <p:nvPr/>
          </p:nvSpPr>
          <p:spPr>
            <a:xfrm>
              <a:off x="-64865" y="4408627"/>
              <a:ext cx="284671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b="1" kern="0" dirty="0">
                  <a:ln w="11430"/>
                  <a:solidFill>
                    <a:srgbClr val="FF0000"/>
                  </a:solidFill>
                  <a:effectLst>
                    <a:glow rad="101600">
                      <a:schemeClr val="bg1"/>
                    </a:glo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itchFamily="18" charset="0"/>
                </a:rPr>
                <a:t>智慧電子設備</a:t>
              </a:r>
              <a:endParaRPr lang="en-US" altLang="zh-TW" sz="32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endParaRPr>
            </a:p>
            <a:p>
              <a:pPr algn="ctr"/>
              <a:r>
                <a:rPr lang="en-US" altLang="zh-TW" sz="3200" b="1" kern="0" dirty="0">
                  <a:ln w="11430"/>
                  <a:solidFill>
                    <a:srgbClr val="FF0000"/>
                  </a:solidFill>
                  <a:effectLst>
                    <a:glow rad="101600">
                      <a:schemeClr val="bg1"/>
                    </a:glo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itchFamily="18" charset="0"/>
                </a:rPr>
                <a:t>(IED)</a:t>
              </a:r>
              <a:endParaRPr lang="zh-TW" altLang="en-US" sz="32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endParaRP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C6C2CFE0-2D6D-F9BE-A071-011EBC9F663C}"/>
              </a:ext>
            </a:extLst>
          </p:cNvPr>
          <p:cNvSpPr txBox="1"/>
          <p:nvPr/>
        </p:nvSpPr>
        <p:spPr>
          <a:xfrm>
            <a:off x="3383990" y="82219"/>
            <a:ext cx="54240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IEC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61850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設備架構</a:t>
            </a:r>
            <a:endParaRPr lang="en-US" altLang="zh-TW" sz="40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621D650-F593-A9EB-273E-E8C3847DDA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A4B48B2-03A8-822A-3247-B9DE3E90855F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9" name="投影片編號版面配置區 1">
            <a:extLst>
              <a:ext uri="{FF2B5EF4-FFF2-40B4-BE49-F238E27FC236}">
                <a16:creationId xmlns:a16="http://schemas.microsoft.com/office/drawing/2014/main" id="{19D5845A-D029-C4BA-46E2-1352B1BC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6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690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7985DE-BC26-2EC4-8F11-19F887CBC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41C15B0C-E50B-43F7-3516-ED14818112E5}"/>
              </a:ext>
            </a:extLst>
          </p:cNvPr>
          <p:cNvSpPr txBox="1"/>
          <p:nvPr/>
        </p:nvSpPr>
        <p:spPr>
          <a:xfrm>
            <a:off x="4238263" y="0"/>
            <a:ext cx="37154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IEC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61850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設備</a:t>
            </a:r>
            <a:endParaRPr lang="en-US" altLang="zh-TW" sz="40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圖片 2" descr="一張含有 設備, 家用電器, 建築, 廚房電器 的圖片&#10;&#10;AI 產生的內容可能不正確。">
            <a:extLst>
              <a:ext uri="{FF2B5EF4-FFF2-40B4-BE49-F238E27FC236}">
                <a16:creationId xmlns:a16="http://schemas.microsoft.com/office/drawing/2014/main" id="{1142DB73-668D-F1B9-D6BF-373844549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0" t="24025" r="3037" b="30518"/>
          <a:stretch/>
        </p:blipFill>
        <p:spPr>
          <a:xfrm rot="5400000">
            <a:off x="7752643" y="2291087"/>
            <a:ext cx="5771612" cy="2511706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</p:pic>
      <p:pic>
        <p:nvPicPr>
          <p:cNvPr id="6" name="圖片 5" descr="一張含有 建築, 文字, 工程, 架子 的圖片&#10;&#10;AI 產生的內容可能不正確。">
            <a:extLst>
              <a:ext uri="{FF2B5EF4-FFF2-40B4-BE49-F238E27FC236}">
                <a16:creationId xmlns:a16="http://schemas.microsoft.com/office/drawing/2014/main" id="{31C3E1AF-E688-69E6-F6B4-90D40E25D4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9" t="25910" r="5738" b="26962"/>
          <a:stretch/>
        </p:blipFill>
        <p:spPr>
          <a:xfrm rot="5400000">
            <a:off x="5119190" y="2308862"/>
            <a:ext cx="5736061" cy="2511706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</p:pic>
      <p:pic>
        <p:nvPicPr>
          <p:cNvPr id="11" name="圖片 10" descr="一張含有 室內, 電子產品, 文字, 牆 的圖片&#10;&#10;AI 產生的內容可能不正確。">
            <a:extLst>
              <a:ext uri="{FF2B5EF4-FFF2-40B4-BE49-F238E27FC236}">
                <a16:creationId xmlns:a16="http://schemas.microsoft.com/office/drawing/2014/main" id="{879B9A27-15E7-35AC-2F0C-4C632A814F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6" r="2167" b="24645"/>
          <a:stretch/>
        </p:blipFill>
        <p:spPr>
          <a:xfrm rot="5400000">
            <a:off x="2473482" y="2303341"/>
            <a:ext cx="5725022" cy="2511706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14" name="圖片 13" descr="一張含有 文字, 機器, 家用電器, 電子產品 的圖片&#10;&#10;AI 產生的內容可能不正確。">
            <a:extLst>
              <a:ext uri="{FF2B5EF4-FFF2-40B4-BE49-F238E27FC236}">
                <a16:creationId xmlns:a16="http://schemas.microsoft.com/office/drawing/2014/main" id="{D1299945-EE57-A1CB-3030-1AA7CB9DB3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7" t="13919" b="13844"/>
          <a:stretch/>
        </p:blipFill>
        <p:spPr>
          <a:xfrm rot="5400000">
            <a:off x="-776045" y="1709678"/>
            <a:ext cx="5741462" cy="3715474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D680393A-AC18-4895-1396-C8FF2B6886EE}"/>
              </a:ext>
            </a:extLst>
          </p:cNvPr>
          <p:cNvSpPr txBox="1"/>
          <p:nvPr/>
        </p:nvSpPr>
        <p:spPr>
          <a:xfrm>
            <a:off x="776793" y="1628382"/>
            <a:ext cx="26357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人機介面*</a:t>
            </a:r>
            <a:r>
              <a:rPr lang="en-US" altLang="zh-TW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2</a:t>
            </a:r>
            <a:r>
              <a:rPr lang="zh-TW" altLang="en-US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套</a:t>
            </a:r>
            <a:endParaRPr lang="en-US" altLang="zh-TW" sz="2800" b="1" kern="0" dirty="0">
              <a:ln w="11430"/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  <a:p>
            <a:pPr algn="ctr"/>
            <a:r>
              <a:rPr lang="en-US" altLang="zh-TW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(SCADA-HMI)</a:t>
            </a:r>
            <a:endParaRPr lang="zh-TW" altLang="en-US" sz="2800" b="1" kern="0" dirty="0">
              <a:ln w="11430"/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C267E65-D944-1435-5648-606D43EAE3CE}"/>
              </a:ext>
            </a:extLst>
          </p:cNvPr>
          <p:cNvSpPr txBox="1"/>
          <p:nvPr/>
        </p:nvSpPr>
        <p:spPr>
          <a:xfrm>
            <a:off x="4242498" y="5484039"/>
            <a:ext cx="23493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閘道器*</a:t>
            </a:r>
            <a:r>
              <a:rPr lang="en-US" altLang="zh-TW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2</a:t>
            </a:r>
            <a:r>
              <a:rPr lang="zh-TW" altLang="en-US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台</a:t>
            </a:r>
            <a:endParaRPr lang="en-US" altLang="zh-TW" sz="2800" b="1" kern="0" dirty="0">
              <a:ln w="11430"/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  <a:p>
            <a:pPr algn="ctr"/>
            <a:r>
              <a:rPr lang="en-US" altLang="zh-TW" sz="2800" b="1" kern="0" dirty="0" err="1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GateWay</a:t>
            </a:r>
            <a:endParaRPr lang="zh-TW" altLang="en-US" sz="2800" b="1" kern="0" dirty="0">
              <a:ln w="11430"/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0AACB542-A85D-65D1-60D6-309F33BFA658}"/>
              </a:ext>
            </a:extLst>
          </p:cNvPr>
          <p:cNvSpPr/>
          <p:nvPr/>
        </p:nvSpPr>
        <p:spPr>
          <a:xfrm>
            <a:off x="4252161" y="3281700"/>
            <a:ext cx="2167664" cy="3115494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18A8D49F-9E09-9757-ACA4-11D8CEF85474}"/>
              </a:ext>
            </a:extLst>
          </p:cNvPr>
          <p:cNvSpPr txBox="1"/>
          <p:nvPr/>
        </p:nvSpPr>
        <p:spPr>
          <a:xfrm>
            <a:off x="6760062" y="4120931"/>
            <a:ext cx="25117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交換機</a:t>
            </a:r>
            <a:r>
              <a:rPr kumimoji="0" lang="en-US" altLang="zh-TW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*12</a:t>
            </a:r>
            <a:r>
              <a:rPr kumimoji="0" lang="zh-TW" altLang="en-US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(SWITCH)</a:t>
            </a:r>
            <a:endParaRPr lang="zh-TW" altLang="en-US" sz="2800" dirty="0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3280941D-087C-9F53-7828-987800CC5FFC}"/>
              </a:ext>
            </a:extLst>
          </p:cNvPr>
          <p:cNvSpPr/>
          <p:nvPr/>
        </p:nvSpPr>
        <p:spPr>
          <a:xfrm>
            <a:off x="4242498" y="977702"/>
            <a:ext cx="2167662" cy="1764257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AA5A72DF-DD21-6899-8E56-D9BA8E22FE9B}"/>
              </a:ext>
            </a:extLst>
          </p:cNvPr>
          <p:cNvSpPr/>
          <p:nvPr/>
        </p:nvSpPr>
        <p:spPr>
          <a:xfrm>
            <a:off x="6903390" y="977702"/>
            <a:ext cx="2167662" cy="4446504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6BA53C3E-0D8F-ADF3-9A87-1E34E15BA068}"/>
              </a:ext>
            </a:extLst>
          </p:cNvPr>
          <p:cNvSpPr txBox="1"/>
          <p:nvPr/>
        </p:nvSpPr>
        <p:spPr>
          <a:xfrm>
            <a:off x="4063251" y="1787852"/>
            <a:ext cx="25117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交換機*</a:t>
            </a:r>
            <a:r>
              <a:rPr kumimoji="0" lang="en-US" altLang="zh-TW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2</a:t>
            </a:r>
            <a:r>
              <a:rPr kumimoji="0" lang="zh-TW" altLang="en-US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(SWITCH)</a:t>
            </a:r>
            <a:endParaRPr lang="zh-TW" altLang="en-US" sz="2800" dirty="0"/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48CE5574-F05E-09E2-A349-56C755CF0CB5}"/>
              </a:ext>
            </a:extLst>
          </p:cNvPr>
          <p:cNvSpPr/>
          <p:nvPr/>
        </p:nvSpPr>
        <p:spPr>
          <a:xfrm>
            <a:off x="9554618" y="1628382"/>
            <a:ext cx="2167662" cy="3129578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B6E4AF1C-1C79-B1C2-6F3F-BB9899ABF202}"/>
              </a:ext>
            </a:extLst>
          </p:cNvPr>
          <p:cNvSpPr txBox="1"/>
          <p:nvPr/>
        </p:nvSpPr>
        <p:spPr>
          <a:xfrm>
            <a:off x="9382596" y="3688456"/>
            <a:ext cx="26241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800" b="1" kern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交換機</a:t>
            </a:r>
            <a:r>
              <a:rPr lang="en-US" altLang="zh-TW" sz="2800" b="1" kern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*8</a:t>
            </a:r>
            <a:r>
              <a:rPr lang="zh-TW" altLang="en-US" sz="2800" b="1" kern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台</a:t>
            </a:r>
          </a:p>
          <a:p>
            <a:pPr algn="ctr">
              <a:defRPr/>
            </a:pPr>
            <a:r>
              <a:rPr lang="en-US" altLang="zh-TW" sz="2800" b="1" kern="0" dirty="0">
                <a:ln w="11430"/>
                <a:solidFill>
                  <a:srgbClr val="FF0000"/>
                </a:solidFill>
                <a:effectLst>
                  <a:glow rad="101600">
                    <a:prstClr val="white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(SWITCH)</a:t>
            </a:r>
            <a:endParaRPr lang="zh-TW" altLang="en-US" sz="2800" b="1" kern="0" dirty="0">
              <a:ln w="11430"/>
              <a:solidFill>
                <a:srgbClr val="FF0000"/>
              </a:solidFill>
              <a:effectLst>
                <a:glow rad="101600">
                  <a:prstClr val="white"/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4D75B08E-A3EA-E17B-527D-2822A35B5860}"/>
              </a:ext>
            </a:extLst>
          </p:cNvPr>
          <p:cNvSpPr/>
          <p:nvPr/>
        </p:nvSpPr>
        <p:spPr>
          <a:xfrm>
            <a:off x="378274" y="2582489"/>
            <a:ext cx="3515129" cy="3510073"/>
          </a:xfrm>
          <a:prstGeom prst="roundRect">
            <a:avLst>
              <a:gd name="adj" fmla="val 7578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DC01AFAC-E51D-168C-30EE-317DD150B2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503E9C95-1269-3EB5-4C99-0673E2048EAD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30" name="投影片編號版面配置區 1">
            <a:extLst>
              <a:ext uri="{FF2B5EF4-FFF2-40B4-BE49-F238E27FC236}">
                <a16:creationId xmlns:a16="http://schemas.microsoft.com/office/drawing/2014/main" id="{8E9AF1BA-0122-383C-1011-40D572710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7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0336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5360A3-B028-46B7-662E-FCECD6CD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圖片 27">
            <a:extLst>
              <a:ext uri="{FF2B5EF4-FFF2-40B4-BE49-F238E27FC236}">
                <a16:creationId xmlns:a16="http://schemas.microsoft.com/office/drawing/2014/main" id="{31C94D8F-4FE6-ACD7-AEC6-1E977E3BF7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F7BA71D6-DA6D-34EB-AB9E-A52DC58999D6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30" name="投影片編號版面配置區 1">
            <a:extLst>
              <a:ext uri="{FF2B5EF4-FFF2-40B4-BE49-F238E27FC236}">
                <a16:creationId xmlns:a16="http://schemas.microsoft.com/office/drawing/2014/main" id="{656F688D-BEDD-4047-59AD-2970E28D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8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一張含有 機器, 控制台, 電子工程, 工程 的圖片&#10;&#10;AI 產生的內容可能不正確。">
            <a:extLst>
              <a:ext uri="{FF2B5EF4-FFF2-40B4-BE49-F238E27FC236}">
                <a16:creationId xmlns:a16="http://schemas.microsoft.com/office/drawing/2014/main" id="{E94261BF-991E-C3A4-F8D3-17A2CDF0A5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9313" r="476" b="17353"/>
          <a:stretch/>
        </p:blipFill>
        <p:spPr>
          <a:xfrm rot="5400000">
            <a:off x="7888814" y="2390778"/>
            <a:ext cx="5104926" cy="2976661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</p:pic>
      <p:pic>
        <p:nvPicPr>
          <p:cNvPr id="8" name="圖片 7" descr="一張含有 控制台, 文字, 機器, 室內 的圖片&#10;&#10;AI 產生的內容可能不正確。">
            <a:extLst>
              <a:ext uri="{FF2B5EF4-FFF2-40B4-BE49-F238E27FC236}">
                <a16:creationId xmlns:a16="http://schemas.microsoft.com/office/drawing/2014/main" id="{747D75D9-E346-7FAC-7246-EED912808E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9" t="2156" r="7173" b="4653"/>
          <a:stretch/>
        </p:blipFill>
        <p:spPr>
          <a:xfrm>
            <a:off x="3466377" y="1326644"/>
            <a:ext cx="5407657" cy="510492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</p:pic>
      <p:pic>
        <p:nvPicPr>
          <p:cNvPr id="17" name="圖片 16" descr="一張含有 文字, 機器, 控制台, 室內 的圖片&#10;&#10;AI 產生的內容可能不正確。">
            <a:extLst>
              <a:ext uri="{FF2B5EF4-FFF2-40B4-BE49-F238E27FC236}">
                <a16:creationId xmlns:a16="http://schemas.microsoft.com/office/drawing/2014/main" id="{99FEB9DB-A05B-430A-E1B0-D32CC7793F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6" r="18699"/>
          <a:stretch/>
        </p:blipFill>
        <p:spPr>
          <a:xfrm>
            <a:off x="90569" y="1326644"/>
            <a:ext cx="3296896" cy="5104926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2ED9DB80-5E00-185D-FCC6-1083885CE98B}"/>
              </a:ext>
            </a:extLst>
          </p:cNvPr>
          <p:cNvSpPr txBox="1"/>
          <p:nvPr/>
        </p:nvSpPr>
        <p:spPr>
          <a:xfrm>
            <a:off x="4420598" y="5684274"/>
            <a:ext cx="3529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智慧電子設備</a:t>
            </a:r>
            <a:r>
              <a:rPr lang="en-US" altLang="zh-TW" sz="2800" b="1" kern="0" dirty="0">
                <a:ln w="11430"/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 (IED)</a:t>
            </a:r>
            <a:endParaRPr lang="zh-TW" altLang="en-US" sz="2800" dirty="0"/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DB1D64CD-F798-909A-0AA7-2D13A748E388}"/>
              </a:ext>
            </a:extLst>
          </p:cNvPr>
          <p:cNvSpPr/>
          <p:nvPr/>
        </p:nvSpPr>
        <p:spPr>
          <a:xfrm>
            <a:off x="262392" y="1927233"/>
            <a:ext cx="2980430" cy="2260945"/>
          </a:xfrm>
          <a:prstGeom prst="roundRect">
            <a:avLst>
              <a:gd name="adj" fmla="val 7578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EC29DBB1-4BF2-0A42-2CEE-43BF15277955}"/>
              </a:ext>
            </a:extLst>
          </p:cNvPr>
          <p:cNvSpPr txBox="1"/>
          <p:nvPr/>
        </p:nvSpPr>
        <p:spPr>
          <a:xfrm>
            <a:off x="415580" y="1932672"/>
            <a:ext cx="27506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ABB</a:t>
            </a:r>
            <a:endParaRPr lang="zh-TW" altLang="en-US" sz="24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: 圓角 36">
            <a:extLst>
              <a:ext uri="{FF2B5EF4-FFF2-40B4-BE49-F238E27FC236}">
                <a16:creationId xmlns:a16="http://schemas.microsoft.com/office/drawing/2014/main" id="{9AF21B37-93DC-2666-1188-B3B018DB16F1}"/>
              </a:ext>
            </a:extLst>
          </p:cNvPr>
          <p:cNvSpPr/>
          <p:nvPr/>
        </p:nvSpPr>
        <p:spPr>
          <a:xfrm>
            <a:off x="3562786" y="1932671"/>
            <a:ext cx="5245518" cy="2932839"/>
          </a:xfrm>
          <a:prstGeom prst="roundRect">
            <a:avLst>
              <a:gd name="adj" fmla="val 7578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3A20F6DF-1212-3CD6-3C52-2437250CF5FE}"/>
              </a:ext>
            </a:extLst>
          </p:cNvPr>
          <p:cNvSpPr txBox="1"/>
          <p:nvPr/>
        </p:nvSpPr>
        <p:spPr>
          <a:xfrm>
            <a:off x="3862968" y="1932672"/>
            <a:ext cx="46451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INGETEAM</a:t>
            </a:r>
            <a:endParaRPr lang="zh-TW" altLang="en-US" sz="24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: 圓角 38">
            <a:extLst>
              <a:ext uri="{FF2B5EF4-FFF2-40B4-BE49-F238E27FC236}">
                <a16:creationId xmlns:a16="http://schemas.microsoft.com/office/drawing/2014/main" id="{EA276D80-FACE-6794-5401-C08A24575AFF}"/>
              </a:ext>
            </a:extLst>
          </p:cNvPr>
          <p:cNvSpPr/>
          <p:nvPr/>
        </p:nvSpPr>
        <p:spPr>
          <a:xfrm>
            <a:off x="9243073" y="1932672"/>
            <a:ext cx="968263" cy="2932838"/>
          </a:xfrm>
          <a:prstGeom prst="roundRect">
            <a:avLst>
              <a:gd name="adj" fmla="val 7578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矩形: 圓角 39">
            <a:extLst>
              <a:ext uri="{FF2B5EF4-FFF2-40B4-BE49-F238E27FC236}">
                <a16:creationId xmlns:a16="http://schemas.microsoft.com/office/drawing/2014/main" id="{130E1E4B-4E88-13A0-159B-7CD7D7821CB6}"/>
              </a:ext>
            </a:extLst>
          </p:cNvPr>
          <p:cNvSpPr/>
          <p:nvPr/>
        </p:nvSpPr>
        <p:spPr>
          <a:xfrm>
            <a:off x="10433106" y="1927232"/>
            <a:ext cx="1330096" cy="1209379"/>
          </a:xfrm>
          <a:prstGeom prst="roundRect">
            <a:avLst>
              <a:gd name="adj" fmla="val 7578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: 圓角 40">
            <a:extLst>
              <a:ext uri="{FF2B5EF4-FFF2-40B4-BE49-F238E27FC236}">
                <a16:creationId xmlns:a16="http://schemas.microsoft.com/office/drawing/2014/main" id="{6474F44D-4A1A-E655-FC2D-C6A0304F038D}"/>
              </a:ext>
            </a:extLst>
          </p:cNvPr>
          <p:cNvSpPr/>
          <p:nvPr/>
        </p:nvSpPr>
        <p:spPr>
          <a:xfrm>
            <a:off x="10433106" y="3564175"/>
            <a:ext cx="1330096" cy="1303680"/>
          </a:xfrm>
          <a:prstGeom prst="roundRect">
            <a:avLst>
              <a:gd name="adj" fmla="val 7578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A26F16AE-C0E3-F452-6BAA-D9A04E4D90CB}"/>
              </a:ext>
            </a:extLst>
          </p:cNvPr>
          <p:cNvSpPr txBox="1"/>
          <p:nvPr/>
        </p:nvSpPr>
        <p:spPr>
          <a:xfrm>
            <a:off x="9220068" y="3136612"/>
            <a:ext cx="10466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ABB</a:t>
            </a:r>
            <a:endParaRPr lang="zh-TW" altLang="en-US" sz="32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A16A7E13-3ADD-24DA-9815-C5695A75FD9A}"/>
              </a:ext>
            </a:extLst>
          </p:cNvPr>
          <p:cNvSpPr txBox="1"/>
          <p:nvPr/>
        </p:nvSpPr>
        <p:spPr>
          <a:xfrm>
            <a:off x="10626867" y="3603403"/>
            <a:ext cx="8872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ZIV</a:t>
            </a:r>
            <a:endParaRPr lang="zh-TW" altLang="en-US" sz="32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80713D1-89E6-853A-2F61-9E8B3B0071E8}"/>
              </a:ext>
            </a:extLst>
          </p:cNvPr>
          <p:cNvSpPr txBox="1"/>
          <p:nvPr/>
        </p:nvSpPr>
        <p:spPr>
          <a:xfrm>
            <a:off x="10326084" y="1986704"/>
            <a:ext cx="1576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8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INGETEAM</a:t>
            </a:r>
            <a:endParaRPr lang="zh-TW" altLang="en-US" sz="1800" b="1" kern="0" dirty="0">
              <a:solidFill>
                <a:srgbClr val="FFFF00"/>
              </a:solidFill>
              <a:effectLst>
                <a:glow rad="63500">
                  <a:srgbClr val="E7E6E6">
                    <a:lumMod val="1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4735D49-7E4E-5D80-4CD8-3D51595BA74E}"/>
              </a:ext>
            </a:extLst>
          </p:cNvPr>
          <p:cNvSpPr txBox="1"/>
          <p:nvPr/>
        </p:nvSpPr>
        <p:spPr>
          <a:xfrm>
            <a:off x="3126467" y="18169"/>
            <a:ext cx="60764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IEC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61850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設備</a:t>
            </a:r>
            <a:r>
              <a:rPr lang="en-US" altLang="zh-TW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zh-TW" altLang="en-US" sz="4000" b="1" kern="0" dirty="0">
                <a:solidFill>
                  <a:srgbClr val="FFFF00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廠牌眾多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71E9E2C-2082-7B19-B73A-0A30B2842C30}"/>
              </a:ext>
            </a:extLst>
          </p:cNvPr>
          <p:cNvSpPr/>
          <p:nvPr/>
        </p:nvSpPr>
        <p:spPr>
          <a:xfrm>
            <a:off x="90569" y="678229"/>
            <a:ext cx="3307952" cy="64841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F8E9F81-5C6C-6AFA-F270-CDD3A33AC54E}"/>
              </a:ext>
            </a:extLst>
          </p:cNvPr>
          <p:cNvSpPr txBox="1"/>
          <p:nvPr/>
        </p:nvSpPr>
        <p:spPr>
          <a:xfrm>
            <a:off x="1030687" y="744404"/>
            <a:ext cx="15916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3200" b="1" kern="0" dirty="0">
                <a:ln w="11430"/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變壓器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62F033C-E874-4390-E7AC-D71C89278C7C}"/>
              </a:ext>
            </a:extLst>
          </p:cNvPr>
          <p:cNvSpPr/>
          <p:nvPr/>
        </p:nvSpPr>
        <p:spPr>
          <a:xfrm>
            <a:off x="3455320" y="678229"/>
            <a:ext cx="5418713" cy="64841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161D941-C314-0C21-1080-C843601389FB}"/>
              </a:ext>
            </a:extLst>
          </p:cNvPr>
          <p:cNvSpPr txBox="1"/>
          <p:nvPr/>
        </p:nvSpPr>
        <p:spPr>
          <a:xfrm>
            <a:off x="4761514" y="729188"/>
            <a:ext cx="28571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 kern="0" dirty="0">
                <a:ln w="11430"/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161kV</a:t>
            </a:r>
            <a:r>
              <a:rPr lang="zh-TW" altLang="en-US" sz="3200" b="1" kern="0" dirty="0">
                <a:ln w="11430"/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斷路器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9B0F271-F279-BA9B-5810-76F04586B200}"/>
              </a:ext>
            </a:extLst>
          </p:cNvPr>
          <p:cNvSpPr/>
          <p:nvPr/>
        </p:nvSpPr>
        <p:spPr>
          <a:xfrm>
            <a:off x="8941890" y="678229"/>
            <a:ext cx="2987719" cy="64841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98F585E-8D1B-CA8C-0FB8-9DC8AE9EC7B5}"/>
              </a:ext>
            </a:extLst>
          </p:cNvPr>
          <p:cNvSpPr txBox="1"/>
          <p:nvPr/>
        </p:nvSpPr>
        <p:spPr>
          <a:xfrm>
            <a:off x="9141643" y="710236"/>
            <a:ext cx="27609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kern="0" dirty="0">
                <a:ln w="11430"/>
                <a:effectLst>
                  <a:glow rad="101600">
                    <a:schemeClr val="bg1"/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rPr>
              <a:t>再生能源業者</a:t>
            </a:r>
          </a:p>
        </p:txBody>
      </p:sp>
    </p:spTree>
    <p:extLst>
      <p:ext uri="{BB962C8B-B14F-4D97-AF65-F5344CB8AC3E}">
        <p14:creationId xmlns:p14="http://schemas.microsoft.com/office/powerpoint/2010/main" val="1673209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169F5-44C5-C8DD-A163-8C193FE0E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6D5A397F-BC3D-6257-E7F1-FE1FB4D4D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6"/>
            <a:ext cx="12192000" cy="85953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24430E3-C9AA-29BB-D609-89E0D5DDA19A}"/>
              </a:ext>
            </a:extLst>
          </p:cNvPr>
          <p:cNvSpPr/>
          <p:nvPr/>
        </p:nvSpPr>
        <p:spPr>
          <a:xfrm>
            <a:off x="0" y="168827"/>
            <a:ext cx="9039570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0"/>
              </a:spcBef>
            </a:pP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貳、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RTU</a:t>
            </a: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與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IEC61850</a:t>
            </a: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比較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kumimoji="1" lang="zh-TW" altLang="en-US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費用</a:t>
            </a:r>
            <a:endParaRPr kumimoji="1" lang="zh-TW" altLang="zh-TW" sz="4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6E654115-E9F7-281E-D9C6-58ED1DA1CD09}"/>
              </a:ext>
            </a:extLst>
          </p:cNvPr>
          <p:cNvGrpSpPr/>
          <p:nvPr/>
        </p:nvGrpSpPr>
        <p:grpSpPr>
          <a:xfrm>
            <a:off x="225933" y="916623"/>
            <a:ext cx="11784787" cy="5724125"/>
            <a:chOff x="269157" y="1193833"/>
            <a:chExt cx="11784787" cy="5724125"/>
          </a:xfrm>
        </p:grpSpPr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2F5E9EBB-3538-3E85-3952-FFA9A2D0DE59}"/>
                </a:ext>
              </a:extLst>
            </p:cNvPr>
            <p:cNvSpPr/>
            <p:nvPr/>
          </p:nvSpPr>
          <p:spPr>
            <a:xfrm>
              <a:off x="269157" y="1950487"/>
              <a:ext cx="11075060" cy="1380739"/>
            </a:xfrm>
            <a:prstGeom prst="roundRect">
              <a:avLst>
                <a:gd name="adj" fmla="val 9289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endParaRP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105A9E91-1966-3D71-CD61-8E42CA0809BD}"/>
                </a:ext>
              </a:extLst>
            </p:cNvPr>
            <p:cNvSpPr txBox="1"/>
            <p:nvPr/>
          </p:nvSpPr>
          <p:spPr>
            <a:xfrm>
              <a:off x="2752294" y="2234044"/>
              <a:ext cx="4151193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1.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每套需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HMI-SCADA*2(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約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120-200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萬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)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 </a:t>
              </a:r>
              <a:endParaRPr lang="en-US" altLang="zh-TW" sz="1400" b="1" kern="12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endParaRPr>
            </a:p>
            <a:p>
              <a:pPr algn="l"/>
              <a:r>
                <a:rPr lang="en-US" altLang="zh-TW" sz="1400" b="1" dirty="0">
                  <a:latin typeface="Adobe 繁黑體 Std B" panose="020B0700000000000000" pitchFamily="34" charset="-120"/>
                  <a:ea typeface="Adobe 繁黑體 Std B" panose="020B0700000000000000" pitchFamily="34" charset="-120"/>
                </a:rPr>
                <a:t>2.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GateWay*2(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約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110-200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萬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)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 </a:t>
              </a:r>
              <a:endParaRPr lang="en-US" altLang="zh-TW" sz="1400" b="1" kern="12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endParaRPr>
            </a:p>
            <a:p>
              <a:pPr algn="l"/>
              <a:r>
                <a:rPr lang="en-US" altLang="zh-TW" sz="1400" b="1" dirty="0">
                  <a:latin typeface="Adobe 繁黑體 Std B" panose="020B0700000000000000" pitchFamily="34" charset="-120"/>
                  <a:ea typeface="Adobe 繁黑體 Std B" panose="020B0700000000000000" pitchFamily="34" charset="-120"/>
                </a:rPr>
                <a:t>3.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IED(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每顆約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7-15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萬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)*N</a:t>
              </a:r>
            </a:p>
            <a:p>
              <a:pPr algn="l"/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4.SWITCH(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每顆約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7</a:t>
              </a:r>
              <a:r>
                <a:rPr lang="zh-TW" altLang="en-US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萬</a:t>
              </a:r>
              <a:r>
                <a:rPr lang="en-US" altLang="zh-TW" sz="1400" b="1" kern="1200" dirty="0"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)*N</a:t>
              </a:r>
            </a:p>
            <a:p>
              <a:r>
                <a:rPr lang="en-US" altLang="zh-TW" sz="14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PS:</a:t>
              </a:r>
              <a:r>
                <a:rPr lang="zh-TW" altLang="en-US" sz="1400" b="1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</a:rPr>
                <a:t>建置費用為依據供電系統</a:t>
              </a:r>
              <a:r>
                <a:rPr lang="en-US" altLang="zh-TW" sz="14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58</a:t>
              </a:r>
              <a:r>
                <a:rPr lang="zh-TW" altLang="en-US" sz="14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所的平均建置費</a:t>
              </a:r>
              <a:endParaRPr lang="en-US" altLang="zh-TW" sz="1400" b="1" kern="12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endParaRPr>
            </a:p>
          </p:txBody>
        </p:sp>
        <p:sp>
          <p:nvSpPr>
            <p:cNvPr id="19" name="文字方塊 14">
              <a:extLst>
                <a:ext uri="{FF2B5EF4-FFF2-40B4-BE49-F238E27FC236}">
                  <a16:creationId xmlns:a16="http://schemas.microsoft.com/office/drawing/2014/main" id="{B586F7E8-5EF5-EB54-83C7-1268048E7BF8}"/>
                </a:ext>
              </a:extLst>
            </p:cNvPr>
            <p:cNvSpPr txBox="1"/>
            <p:nvPr/>
          </p:nvSpPr>
          <p:spPr>
            <a:xfrm>
              <a:off x="476161" y="2342103"/>
              <a:ext cx="6661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Fairwater Script" panose="02000507000000020003" pitchFamily="2" charset="0"/>
                </a:rPr>
                <a:t>1</a:t>
              </a:r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latin typeface="Fairwater Script" panose="02000507000000020003" pitchFamily="2" charset="0"/>
                </a:rPr>
                <a:t>.</a:t>
              </a:r>
              <a:endParaRPr lang="zh-TW" altLang="en-US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endParaRP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1BABB674-8103-A0AF-ECFF-85E664449AA4}"/>
                </a:ext>
              </a:extLst>
            </p:cNvPr>
            <p:cNvSpPr txBox="1"/>
            <p:nvPr/>
          </p:nvSpPr>
          <p:spPr>
            <a:xfrm>
              <a:off x="8149470" y="2051938"/>
              <a:ext cx="22191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不須費用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(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續用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)</a:t>
              </a:r>
              <a:endParaRPr kumimoji="0" lang="en-US" altLang="zh-TW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文字方塊 14">
              <a:extLst>
                <a:ext uri="{FF2B5EF4-FFF2-40B4-BE49-F238E27FC236}">
                  <a16:creationId xmlns:a16="http://schemas.microsoft.com/office/drawing/2014/main" id="{30DEE7CA-D2A9-50DB-BABF-4E8748ED3425}"/>
                </a:ext>
              </a:extLst>
            </p:cNvPr>
            <p:cNvSpPr txBox="1"/>
            <p:nvPr/>
          </p:nvSpPr>
          <p:spPr>
            <a:xfrm>
              <a:off x="2752294" y="1903231"/>
              <a:ext cx="4768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每所約為</a:t>
              </a:r>
              <a:r>
                <a:rPr lang="en-US" altLang="zh-TW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2500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萬</a:t>
              </a:r>
              <a:r>
                <a:rPr lang="en-US" altLang="zh-TW" sz="1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(</a:t>
              </a:r>
              <a:r>
                <a:rPr lang="zh-TW" altLang="en-US" sz="1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供電系統</a:t>
              </a:r>
              <a:r>
                <a:rPr lang="en-US" altLang="zh-TW" sz="1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358</a:t>
              </a:r>
              <a:r>
                <a:rPr lang="zh-TW" altLang="en-US" sz="1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所</a:t>
              </a:r>
              <a:r>
                <a:rPr lang="en-US" altLang="zh-TW" sz="1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)</a:t>
              </a:r>
              <a:endParaRPr lang="zh-TW" altLang="en-US" sz="1400" b="1" kern="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A2BB8508-9495-B8B3-EB1A-CEECBE56B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82" b="90172" l="9954" r="89815">
                          <a14:foregroundMark x1="39583" y1="13268" x2="59259" y2="9337"/>
                          <a14:foregroundMark x1="59259" y1="9337" x2="75694" y2="14988"/>
                          <a14:foregroundMark x1="75694" y1="14988" x2="90046" y2="48649"/>
                          <a14:foregroundMark x1="90046" y1="48649" x2="85648" y2="67076"/>
                          <a14:foregroundMark x1="85648" y1="67076" x2="72454" y2="80835"/>
                          <a14:foregroundMark x1="72454" y1="80835" x2="52546" y2="84275"/>
                          <a14:foregroundMark x1="52546" y1="84275" x2="33333" y2="79361"/>
                          <a14:foregroundMark x1="33333" y1="79361" x2="20370" y2="62899"/>
                          <a14:foregroundMark x1="20370" y1="62899" x2="16898" y2="42260"/>
                          <a14:foregroundMark x1="16898" y1="42260" x2="26389" y2="22850"/>
                          <a14:foregroundMark x1="26389" y1="22850" x2="40046" y2="13022"/>
                          <a14:foregroundMark x1="40046" y1="13022" x2="40046" y2="13022"/>
                          <a14:foregroundMark x1="49306" y1="90172" x2="49306" y2="90172"/>
                          <a14:foregroundMark x1="42824" y1="77150" x2="61111" y2="22604"/>
                          <a14:foregroundMark x1="61111" y1="22604" x2="61111" y2="22359"/>
                          <a14:foregroundMark x1="38889" y1="47420" x2="48611" y2="24570"/>
                          <a14:foregroundMark x1="29630" y1="46929" x2="34491" y2="23342"/>
                          <a14:foregroundMark x1="34491" y1="23342" x2="42130" y2="25061"/>
                          <a14:foregroundMark x1="29398" y1="40295" x2="43519" y2="23587"/>
                          <a14:foregroundMark x1="43519" y1="23587" x2="45370" y2="24324"/>
                          <a14:foregroundMark x1="29398" y1="35872" x2="17361" y2="54054"/>
                          <a14:foregroundMark x1="17361" y1="54054" x2="17361" y2="54054"/>
                          <a14:foregroundMark x1="23611" y1="43980" x2="34259" y2="81327"/>
                          <a14:foregroundMark x1="34259" y1="81327" x2="35880" y2="81081"/>
                          <a14:foregroundMark x1="33796" y1="65848" x2="63426" y2="67322"/>
                          <a14:foregroundMark x1="63426" y1="67322" x2="74537" y2="36855"/>
                          <a14:foregroundMark x1="74537" y1="36855" x2="52315" y2="23096"/>
                          <a14:foregroundMark x1="52315" y1="23096" x2="22222" y2="44472"/>
                          <a14:foregroundMark x1="22222" y1="44472" x2="19444" y2="70025"/>
                          <a14:foregroundMark x1="19444" y1="70025" x2="44676" y2="69287"/>
                          <a14:foregroundMark x1="44676" y1="69287" x2="45602" y2="68796"/>
                          <a14:foregroundMark x1="24074" y1="45209" x2="36806" y2="24570"/>
                          <a14:foregroundMark x1="36806" y1="24570" x2="30093" y2="42015"/>
                          <a14:foregroundMark x1="30093" y1="42015" x2="23611" y2="40295"/>
                          <a14:foregroundMark x1="35185" y1="26044" x2="30324" y2="26044"/>
                          <a14:foregroundMark x1="27778" y1="26781" x2="27778" y2="27518"/>
                          <a14:foregroundMark x1="28935" y1="28993" x2="28241" y2="34398"/>
                          <a14:foregroundMark x1="28241" y1="35627" x2="28241" y2="35627"/>
                          <a14:foregroundMark x1="28009" y1="35627" x2="25694" y2="35627"/>
                          <a14:foregroundMark x1="34028" y1="23833" x2="34028" y2="23833"/>
                          <a14:foregroundMark x1="34028" y1="23096" x2="34028" y2="23096"/>
                          <a14:foregroundMark x1="33333" y1="21867" x2="33333" y2="21867"/>
                          <a14:foregroundMark x1="35185" y1="19902" x2="35185" y2="19902"/>
                          <a14:foregroundMark x1="36574" y1="19902" x2="38426" y2="19656"/>
                          <a14:foregroundMark x1="40741" y1="19165" x2="40741" y2="19165"/>
                          <a14:foregroundMark x1="42361" y1="18919" x2="42361" y2="18919"/>
                          <a14:foregroundMark x1="45139" y1="17936" x2="46759" y2="17690"/>
                          <a14:foregroundMark x1="47917" y1="17445" x2="47917" y2="17445"/>
                          <a14:foregroundMark x1="49306" y1="17199" x2="49306" y2="17199"/>
                          <a14:foregroundMark x1="49537" y1="17199" x2="49537" y2="17199"/>
                          <a14:foregroundMark x1="44907" y1="17199" x2="50463" y2="17199"/>
                          <a14:foregroundMark x1="43056" y1="17445" x2="62500" y2="18919"/>
                          <a14:foregroundMark x1="54861" y1="19410" x2="69907" y2="19410"/>
                          <a14:foregroundMark x1="54861" y1="14742" x2="68056" y2="20147"/>
                          <a14:foregroundMark x1="69676" y1="21130" x2="75926" y2="31204"/>
                          <a14:foregroundMark x1="74769" y1="21867" x2="83102" y2="32678"/>
                          <a14:foregroundMark x1="78241" y1="33170" x2="81250" y2="49386"/>
                          <a14:foregroundMark x1="82639" y1="33415" x2="80787" y2="50860"/>
                          <a14:foregroundMark x1="84028" y1="45946" x2="80324" y2="58722"/>
                          <a14:foregroundMark x1="83796" y1="45209" x2="77083" y2="67813"/>
                          <a14:foregroundMark x1="77083" y1="67813" x2="76620" y2="68550"/>
                          <a14:foregroundMark x1="79167" y1="64373" x2="63426" y2="73464"/>
                          <a14:foregroundMark x1="63426" y1="73464" x2="61111" y2="73956"/>
                          <a14:foregroundMark x1="75231" y1="62899" x2="65509" y2="80344"/>
                          <a14:foregroundMark x1="65509" y1="80344" x2="65278" y2="80344"/>
                          <a14:foregroundMark x1="68287" y1="74201" x2="47222" y2="77641"/>
                          <a14:foregroundMark x1="62500" y1="58722" x2="58102" y2="62162"/>
                          <a14:foregroundMark x1="66435" y1="45946" x2="57870" y2="49877"/>
                          <a14:foregroundMark x1="65741" y1="48894" x2="54861" y2="56020"/>
                          <a14:foregroundMark x1="69444" y1="39312" x2="43287" y2="46929"/>
                          <a14:foregroundMark x1="43287" y1="46929" x2="43056" y2="46929"/>
                          <a14:foregroundMark x1="52315" y1="33907" x2="39583" y2="41769"/>
                          <a14:foregroundMark x1="68056" y1="42015" x2="52315" y2="42260"/>
                          <a14:foregroundMark x1="44213" y1="54791" x2="34259" y2="53563"/>
                          <a14:foregroundMark x1="50000" y1="51597" x2="40278" y2="51106"/>
                          <a14:backgroundMark x1="49537" y1="90909" x2="49537" y2="9090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972397" y="1797570"/>
              <a:ext cx="1047751" cy="987117"/>
            </a:xfrm>
            <a:prstGeom prst="rect">
              <a:avLst/>
            </a:prstGeom>
          </p:spPr>
        </p:pic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D2BB74E2-FD6F-2C90-E760-5182B2AABEBD}"/>
                </a:ext>
              </a:extLst>
            </p:cNvPr>
            <p:cNvSpPr txBox="1"/>
            <p:nvPr/>
          </p:nvSpPr>
          <p:spPr>
            <a:xfrm>
              <a:off x="1116984" y="2191278"/>
              <a:ext cx="1812824" cy="7439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32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建置費用</a:t>
              </a:r>
              <a:endParaRPr lang="en-US" altLang="zh-TW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688499CA-C210-7EB6-7B5B-8BEFF11CC257}"/>
                </a:ext>
              </a:extLst>
            </p:cNvPr>
            <p:cNvSpPr/>
            <p:nvPr/>
          </p:nvSpPr>
          <p:spPr>
            <a:xfrm>
              <a:off x="269157" y="3409284"/>
              <a:ext cx="11075060" cy="773935"/>
            </a:xfrm>
            <a:prstGeom prst="roundRect">
              <a:avLst>
                <a:gd name="adj" fmla="val 928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endParaRPr>
            </a:p>
          </p:txBody>
        </p:sp>
        <p:sp>
          <p:nvSpPr>
            <p:cNvPr id="24" name="文字方塊 14">
              <a:extLst>
                <a:ext uri="{FF2B5EF4-FFF2-40B4-BE49-F238E27FC236}">
                  <a16:creationId xmlns:a16="http://schemas.microsoft.com/office/drawing/2014/main" id="{DFE3524F-FAE9-30C3-982C-CCF6046FF285}"/>
                </a:ext>
              </a:extLst>
            </p:cNvPr>
            <p:cNvSpPr txBox="1"/>
            <p:nvPr/>
          </p:nvSpPr>
          <p:spPr>
            <a:xfrm>
              <a:off x="471597" y="3496626"/>
              <a:ext cx="6661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Fairwater Script" panose="02000507000000020003" pitchFamily="2" charset="0"/>
                </a:rPr>
                <a:t>2</a:t>
              </a:r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latin typeface="Fairwater Script" panose="02000507000000020003" pitchFamily="2" charset="0"/>
                </a:rPr>
                <a:t>.</a:t>
              </a:r>
              <a:endParaRPr lang="zh-TW" altLang="en-US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endParaRPr>
            </a:p>
          </p:txBody>
        </p:sp>
        <p:sp>
          <p:nvSpPr>
            <p:cNvPr id="29" name="矩形: 圓角 28">
              <a:extLst>
                <a:ext uri="{FF2B5EF4-FFF2-40B4-BE49-F238E27FC236}">
                  <a16:creationId xmlns:a16="http://schemas.microsoft.com/office/drawing/2014/main" id="{BB84DFE4-BFA4-1A93-2F85-B8539EA3EC78}"/>
                </a:ext>
              </a:extLst>
            </p:cNvPr>
            <p:cNvSpPr/>
            <p:nvPr/>
          </p:nvSpPr>
          <p:spPr>
            <a:xfrm>
              <a:off x="297381" y="4280748"/>
              <a:ext cx="11075060" cy="1676331"/>
            </a:xfrm>
            <a:prstGeom prst="roundRect">
              <a:avLst>
                <a:gd name="adj" fmla="val 9289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endParaRPr>
            </a:p>
          </p:txBody>
        </p:sp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B760DAC3-BD51-4C98-21F4-987F60AC8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82" b="90172" l="9954" r="89815">
                          <a14:foregroundMark x1="39583" y1="13268" x2="59259" y2="9337"/>
                          <a14:foregroundMark x1="59259" y1="9337" x2="75694" y2="14988"/>
                          <a14:foregroundMark x1="75694" y1="14988" x2="90046" y2="48649"/>
                          <a14:foregroundMark x1="90046" y1="48649" x2="85648" y2="67076"/>
                          <a14:foregroundMark x1="85648" y1="67076" x2="72454" y2="80835"/>
                          <a14:foregroundMark x1="72454" y1="80835" x2="52546" y2="84275"/>
                          <a14:foregroundMark x1="52546" y1="84275" x2="33333" y2="79361"/>
                          <a14:foregroundMark x1="33333" y1="79361" x2="20370" y2="62899"/>
                          <a14:foregroundMark x1="20370" y1="62899" x2="16898" y2="42260"/>
                          <a14:foregroundMark x1="16898" y1="42260" x2="26389" y2="22850"/>
                          <a14:foregroundMark x1="26389" y1="22850" x2="40046" y2="13022"/>
                          <a14:foregroundMark x1="40046" y1="13022" x2="40046" y2="13022"/>
                          <a14:foregroundMark x1="49306" y1="90172" x2="49306" y2="90172"/>
                          <a14:foregroundMark x1="42824" y1="77150" x2="61111" y2="22604"/>
                          <a14:foregroundMark x1="61111" y1="22604" x2="61111" y2="22359"/>
                          <a14:foregroundMark x1="38889" y1="47420" x2="48611" y2="24570"/>
                          <a14:foregroundMark x1="29630" y1="46929" x2="34491" y2="23342"/>
                          <a14:foregroundMark x1="34491" y1="23342" x2="42130" y2="25061"/>
                          <a14:foregroundMark x1="29398" y1="40295" x2="43519" y2="23587"/>
                          <a14:foregroundMark x1="43519" y1="23587" x2="45370" y2="24324"/>
                          <a14:foregroundMark x1="29398" y1="35872" x2="17361" y2="54054"/>
                          <a14:foregroundMark x1="17361" y1="54054" x2="17361" y2="54054"/>
                          <a14:foregroundMark x1="23611" y1="43980" x2="34259" y2="81327"/>
                          <a14:foregroundMark x1="34259" y1="81327" x2="35880" y2="81081"/>
                          <a14:foregroundMark x1="33796" y1="65848" x2="63426" y2="67322"/>
                          <a14:foregroundMark x1="63426" y1="67322" x2="74537" y2="36855"/>
                          <a14:foregroundMark x1="74537" y1="36855" x2="52315" y2="23096"/>
                          <a14:foregroundMark x1="52315" y1="23096" x2="22222" y2="44472"/>
                          <a14:foregroundMark x1="22222" y1="44472" x2="19444" y2="70025"/>
                          <a14:foregroundMark x1="19444" y1="70025" x2="44676" y2="69287"/>
                          <a14:foregroundMark x1="44676" y1="69287" x2="45602" y2="68796"/>
                          <a14:foregroundMark x1="24074" y1="45209" x2="36806" y2="24570"/>
                          <a14:foregroundMark x1="36806" y1="24570" x2="30093" y2="42015"/>
                          <a14:foregroundMark x1="30093" y1="42015" x2="23611" y2="40295"/>
                          <a14:foregroundMark x1="35185" y1="26044" x2="30324" y2="26044"/>
                          <a14:foregroundMark x1="27778" y1="26781" x2="27778" y2="27518"/>
                          <a14:foregroundMark x1="28935" y1="28993" x2="28241" y2="34398"/>
                          <a14:foregroundMark x1="28241" y1="35627" x2="28241" y2="35627"/>
                          <a14:foregroundMark x1="28009" y1="35627" x2="25694" y2="35627"/>
                          <a14:foregroundMark x1="34028" y1="23833" x2="34028" y2="23833"/>
                          <a14:foregroundMark x1="34028" y1="23096" x2="34028" y2="23096"/>
                          <a14:foregroundMark x1="33333" y1="21867" x2="33333" y2="21867"/>
                          <a14:foregroundMark x1="35185" y1="19902" x2="35185" y2="19902"/>
                          <a14:foregroundMark x1="36574" y1="19902" x2="38426" y2="19656"/>
                          <a14:foregroundMark x1="40741" y1="19165" x2="40741" y2="19165"/>
                          <a14:foregroundMark x1="42361" y1="18919" x2="42361" y2="18919"/>
                          <a14:foregroundMark x1="45139" y1="17936" x2="46759" y2="17690"/>
                          <a14:foregroundMark x1="47917" y1="17445" x2="47917" y2="17445"/>
                          <a14:foregroundMark x1="49306" y1="17199" x2="49306" y2="17199"/>
                          <a14:foregroundMark x1="49537" y1="17199" x2="49537" y2="17199"/>
                          <a14:foregroundMark x1="44907" y1="17199" x2="50463" y2="17199"/>
                          <a14:foregroundMark x1="43056" y1="17445" x2="62500" y2="18919"/>
                          <a14:foregroundMark x1="54861" y1="19410" x2="69907" y2="19410"/>
                          <a14:foregroundMark x1="54861" y1="14742" x2="68056" y2="20147"/>
                          <a14:foregroundMark x1="69676" y1="21130" x2="75926" y2="31204"/>
                          <a14:foregroundMark x1="74769" y1="21867" x2="83102" y2="32678"/>
                          <a14:foregroundMark x1="78241" y1="33170" x2="81250" y2="49386"/>
                          <a14:foregroundMark x1="82639" y1="33415" x2="80787" y2="50860"/>
                          <a14:foregroundMark x1="84028" y1="45946" x2="80324" y2="58722"/>
                          <a14:foregroundMark x1="83796" y1="45209" x2="77083" y2="67813"/>
                          <a14:foregroundMark x1="77083" y1="67813" x2="76620" y2="68550"/>
                          <a14:foregroundMark x1="79167" y1="64373" x2="63426" y2="73464"/>
                          <a14:foregroundMark x1="63426" y1="73464" x2="61111" y2="73956"/>
                          <a14:foregroundMark x1="75231" y1="62899" x2="65509" y2="80344"/>
                          <a14:foregroundMark x1="65509" y1="80344" x2="65278" y2="80344"/>
                          <a14:foregroundMark x1="68287" y1="74201" x2="47222" y2="77641"/>
                          <a14:foregroundMark x1="62500" y1="58722" x2="58102" y2="62162"/>
                          <a14:foregroundMark x1="66435" y1="45946" x2="57870" y2="49877"/>
                          <a14:foregroundMark x1="65741" y1="48894" x2="54861" y2="56020"/>
                          <a14:foregroundMark x1="69444" y1="39312" x2="43287" y2="46929"/>
                          <a14:foregroundMark x1="43287" y1="46929" x2="43056" y2="46929"/>
                          <a14:foregroundMark x1="52315" y1="33907" x2="39583" y2="41769"/>
                          <a14:foregroundMark x1="68056" y1="42015" x2="52315" y2="42260"/>
                          <a14:foregroundMark x1="44213" y1="54791" x2="34259" y2="53563"/>
                          <a14:foregroundMark x1="50000" y1="51597" x2="40278" y2="51106"/>
                          <a14:backgroundMark x1="49537" y1="90909" x2="49537" y2="9090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972397" y="3327260"/>
              <a:ext cx="1047751" cy="987117"/>
            </a:xfrm>
            <a:prstGeom prst="rect">
              <a:avLst/>
            </a:prstGeom>
          </p:spPr>
        </p:pic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08C0E269-01E7-DB1D-ECD8-280A6E571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82" b="90172" l="9954" r="89815">
                          <a14:foregroundMark x1="39583" y1="13268" x2="59259" y2="9337"/>
                          <a14:foregroundMark x1="59259" y1="9337" x2="75694" y2="14988"/>
                          <a14:foregroundMark x1="75694" y1="14988" x2="90046" y2="48649"/>
                          <a14:foregroundMark x1="90046" y1="48649" x2="85648" y2="67076"/>
                          <a14:foregroundMark x1="85648" y1="67076" x2="72454" y2="80835"/>
                          <a14:foregroundMark x1="72454" y1="80835" x2="52546" y2="84275"/>
                          <a14:foregroundMark x1="52546" y1="84275" x2="33333" y2="79361"/>
                          <a14:foregroundMark x1="33333" y1="79361" x2="20370" y2="62899"/>
                          <a14:foregroundMark x1="20370" y1="62899" x2="16898" y2="42260"/>
                          <a14:foregroundMark x1="16898" y1="42260" x2="26389" y2="22850"/>
                          <a14:foregroundMark x1="26389" y1="22850" x2="40046" y2="13022"/>
                          <a14:foregroundMark x1="40046" y1="13022" x2="40046" y2="13022"/>
                          <a14:foregroundMark x1="49306" y1="90172" x2="49306" y2="90172"/>
                          <a14:foregroundMark x1="42824" y1="77150" x2="61111" y2="22604"/>
                          <a14:foregroundMark x1="61111" y1="22604" x2="61111" y2="22359"/>
                          <a14:foregroundMark x1="38889" y1="47420" x2="48611" y2="24570"/>
                          <a14:foregroundMark x1="29630" y1="46929" x2="34491" y2="23342"/>
                          <a14:foregroundMark x1="34491" y1="23342" x2="42130" y2="25061"/>
                          <a14:foregroundMark x1="29398" y1="40295" x2="43519" y2="23587"/>
                          <a14:foregroundMark x1="43519" y1="23587" x2="45370" y2="24324"/>
                          <a14:foregroundMark x1="29398" y1="35872" x2="17361" y2="54054"/>
                          <a14:foregroundMark x1="17361" y1="54054" x2="17361" y2="54054"/>
                          <a14:foregroundMark x1="23611" y1="43980" x2="34259" y2="81327"/>
                          <a14:foregroundMark x1="34259" y1="81327" x2="35880" y2="81081"/>
                          <a14:foregroundMark x1="33796" y1="65848" x2="63426" y2="67322"/>
                          <a14:foregroundMark x1="63426" y1="67322" x2="74537" y2="36855"/>
                          <a14:foregroundMark x1="74537" y1="36855" x2="52315" y2="23096"/>
                          <a14:foregroundMark x1="52315" y1="23096" x2="22222" y2="44472"/>
                          <a14:foregroundMark x1="22222" y1="44472" x2="19444" y2="70025"/>
                          <a14:foregroundMark x1="19444" y1="70025" x2="44676" y2="69287"/>
                          <a14:foregroundMark x1="44676" y1="69287" x2="45602" y2="68796"/>
                          <a14:foregroundMark x1="24074" y1="45209" x2="36806" y2="24570"/>
                          <a14:foregroundMark x1="36806" y1="24570" x2="30093" y2="42015"/>
                          <a14:foregroundMark x1="30093" y1="42015" x2="23611" y2="40295"/>
                          <a14:foregroundMark x1="35185" y1="26044" x2="30324" y2="26044"/>
                          <a14:foregroundMark x1="27778" y1="26781" x2="27778" y2="27518"/>
                          <a14:foregroundMark x1="28935" y1="28993" x2="28241" y2="34398"/>
                          <a14:foregroundMark x1="28241" y1="35627" x2="28241" y2="35627"/>
                          <a14:foregroundMark x1="28009" y1="35627" x2="25694" y2="35627"/>
                          <a14:foregroundMark x1="34028" y1="23833" x2="34028" y2="23833"/>
                          <a14:foregroundMark x1="34028" y1="23096" x2="34028" y2="23096"/>
                          <a14:foregroundMark x1="33333" y1="21867" x2="33333" y2="21867"/>
                          <a14:foregroundMark x1="35185" y1="19902" x2="35185" y2="19902"/>
                          <a14:foregroundMark x1="36574" y1="19902" x2="38426" y2="19656"/>
                          <a14:foregroundMark x1="40741" y1="19165" x2="40741" y2="19165"/>
                          <a14:foregroundMark x1="42361" y1="18919" x2="42361" y2="18919"/>
                          <a14:foregroundMark x1="45139" y1="17936" x2="46759" y2="17690"/>
                          <a14:foregroundMark x1="47917" y1="17445" x2="47917" y2="17445"/>
                          <a14:foregroundMark x1="49306" y1="17199" x2="49306" y2="17199"/>
                          <a14:foregroundMark x1="49537" y1="17199" x2="49537" y2="17199"/>
                          <a14:foregroundMark x1="44907" y1="17199" x2="50463" y2="17199"/>
                          <a14:foregroundMark x1="43056" y1="17445" x2="62500" y2="18919"/>
                          <a14:foregroundMark x1="54861" y1="19410" x2="69907" y2="19410"/>
                          <a14:foregroundMark x1="54861" y1="14742" x2="68056" y2="20147"/>
                          <a14:foregroundMark x1="69676" y1="21130" x2="75926" y2="31204"/>
                          <a14:foregroundMark x1="74769" y1="21867" x2="83102" y2="32678"/>
                          <a14:foregroundMark x1="78241" y1="33170" x2="81250" y2="49386"/>
                          <a14:foregroundMark x1="82639" y1="33415" x2="80787" y2="50860"/>
                          <a14:foregroundMark x1="84028" y1="45946" x2="80324" y2="58722"/>
                          <a14:foregroundMark x1="83796" y1="45209" x2="77083" y2="67813"/>
                          <a14:foregroundMark x1="77083" y1="67813" x2="76620" y2="68550"/>
                          <a14:foregroundMark x1="79167" y1="64373" x2="63426" y2="73464"/>
                          <a14:foregroundMark x1="63426" y1="73464" x2="61111" y2="73956"/>
                          <a14:foregroundMark x1="75231" y1="62899" x2="65509" y2="80344"/>
                          <a14:foregroundMark x1="65509" y1="80344" x2="65278" y2="80344"/>
                          <a14:foregroundMark x1="68287" y1="74201" x2="47222" y2="77641"/>
                          <a14:foregroundMark x1="62500" y1="58722" x2="58102" y2="62162"/>
                          <a14:foregroundMark x1="66435" y1="45946" x2="57870" y2="49877"/>
                          <a14:foregroundMark x1="65741" y1="48894" x2="54861" y2="56020"/>
                          <a14:foregroundMark x1="69444" y1="39312" x2="43287" y2="46929"/>
                          <a14:foregroundMark x1="43287" y1="46929" x2="43056" y2="46929"/>
                          <a14:foregroundMark x1="52315" y1="33907" x2="39583" y2="41769"/>
                          <a14:foregroundMark x1="68056" y1="42015" x2="52315" y2="42260"/>
                          <a14:foregroundMark x1="44213" y1="54791" x2="34259" y2="53563"/>
                          <a14:foregroundMark x1="50000" y1="51597" x2="40278" y2="51106"/>
                          <a14:backgroundMark x1="49537" y1="90909" x2="49537" y2="9090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06193" y="4618375"/>
              <a:ext cx="1047751" cy="987117"/>
            </a:xfrm>
            <a:prstGeom prst="rect">
              <a:avLst/>
            </a:prstGeom>
          </p:spPr>
        </p:pic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3CF01AC6-8904-8031-272C-26E6BA886A6E}"/>
                </a:ext>
              </a:extLst>
            </p:cNvPr>
            <p:cNvSpPr txBox="1"/>
            <p:nvPr/>
          </p:nvSpPr>
          <p:spPr>
            <a:xfrm>
              <a:off x="1081949" y="3520386"/>
              <a:ext cx="19951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200" b="1" kern="0" dirty="0">
                  <a:solidFill>
                    <a:srgbClr val="FF0000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擴充費用</a:t>
              </a:r>
            </a:p>
          </p:txBody>
        </p:sp>
        <p:sp>
          <p:nvSpPr>
            <p:cNvPr id="41" name="矩形: 圓角 40">
              <a:extLst>
                <a:ext uri="{FF2B5EF4-FFF2-40B4-BE49-F238E27FC236}">
                  <a16:creationId xmlns:a16="http://schemas.microsoft.com/office/drawing/2014/main" id="{1277A9B1-DEF0-031E-294A-B9F17AEFE05C}"/>
                </a:ext>
              </a:extLst>
            </p:cNvPr>
            <p:cNvSpPr/>
            <p:nvPr/>
          </p:nvSpPr>
          <p:spPr>
            <a:xfrm>
              <a:off x="288679" y="6037078"/>
              <a:ext cx="11079964" cy="697222"/>
            </a:xfrm>
            <a:prstGeom prst="roundRect">
              <a:avLst>
                <a:gd name="adj" fmla="val 9289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endParaRPr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D9E639EC-E1A3-D6DB-1B2F-AB95E797D1AB}"/>
                </a:ext>
              </a:extLst>
            </p:cNvPr>
            <p:cNvSpPr txBox="1"/>
            <p:nvPr/>
          </p:nvSpPr>
          <p:spPr>
            <a:xfrm>
              <a:off x="1132776" y="6072228"/>
              <a:ext cx="181282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32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定期汰換</a:t>
              </a:r>
              <a:endParaRPr lang="en-US" altLang="zh-TW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3" name="文字方塊 14">
              <a:extLst>
                <a:ext uri="{FF2B5EF4-FFF2-40B4-BE49-F238E27FC236}">
                  <a16:creationId xmlns:a16="http://schemas.microsoft.com/office/drawing/2014/main" id="{60E11246-3896-5013-3D22-FB5AD1E4D7E7}"/>
                </a:ext>
              </a:extLst>
            </p:cNvPr>
            <p:cNvSpPr txBox="1"/>
            <p:nvPr/>
          </p:nvSpPr>
          <p:spPr>
            <a:xfrm>
              <a:off x="415766" y="6086961"/>
              <a:ext cx="6661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Fairwater Script" panose="02000507000000020003" pitchFamily="2" charset="0"/>
                </a:rPr>
                <a:t>4</a:t>
              </a:r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latin typeface="Fairwater Script" panose="02000507000000020003" pitchFamily="2" charset="0"/>
                </a:rPr>
                <a:t>.</a:t>
              </a:r>
              <a:endParaRPr lang="zh-TW" altLang="en-US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endParaRPr>
            </a:p>
          </p:txBody>
        </p:sp>
        <p:pic>
          <p:nvPicPr>
            <p:cNvPr id="46" name="圖片 45">
              <a:extLst>
                <a:ext uri="{FF2B5EF4-FFF2-40B4-BE49-F238E27FC236}">
                  <a16:creationId xmlns:a16="http://schemas.microsoft.com/office/drawing/2014/main" id="{5732992B-CAF3-20E3-507B-9C3805C85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582" b="90172" l="9954" r="89815">
                          <a14:foregroundMark x1="39583" y1="13268" x2="59259" y2="9337"/>
                          <a14:foregroundMark x1="59259" y1="9337" x2="75694" y2="14988"/>
                          <a14:foregroundMark x1="75694" y1="14988" x2="90046" y2="48649"/>
                          <a14:foregroundMark x1="90046" y1="48649" x2="85648" y2="67076"/>
                          <a14:foregroundMark x1="85648" y1="67076" x2="72454" y2="80835"/>
                          <a14:foregroundMark x1="72454" y1="80835" x2="52546" y2="84275"/>
                          <a14:foregroundMark x1="52546" y1="84275" x2="33333" y2="79361"/>
                          <a14:foregroundMark x1="33333" y1="79361" x2="20370" y2="62899"/>
                          <a14:foregroundMark x1="20370" y1="62899" x2="16898" y2="42260"/>
                          <a14:foregroundMark x1="16898" y1="42260" x2="26389" y2="22850"/>
                          <a14:foregroundMark x1="26389" y1="22850" x2="40046" y2="13022"/>
                          <a14:foregroundMark x1="40046" y1="13022" x2="40046" y2="13022"/>
                          <a14:foregroundMark x1="49306" y1="90172" x2="49306" y2="90172"/>
                          <a14:foregroundMark x1="42824" y1="77150" x2="61111" y2="22604"/>
                          <a14:foregroundMark x1="61111" y1="22604" x2="61111" y2="22359"/>
                          <a14:foregroundMark x1="38889" y1="47420" x2="48611" y2="24570"/>
                          <a14:foregroundMark x1="29630" y1="46929" x2="34491" y2="23342"/>
                          <a14:foregroundMark x1="34491" y1="23342" x2="42130" y2="25061"/>
                          <a14:foregroundMark x1="29398" y1="40295" x2="43519" y2="23587"/>
                          <a14:foregroundMark x1="43519" y1="23587" x2="45370" y2="24324"/>
                          <a14:foregroundMark x1="29398" y1="35872" x2="17361" y2="54054"/>
                          <a14:foregroundMark x1="17361" y1="54054" x2="17361" y2="54054"/>
                          <a14:foregroundMark x1="23611" y1="43980" x2="34259" y2="81327"/>
                          <a14:foregroundMark x1="34259" y1="81327" x2="35880" y2="81081"/>
                          <a14:foregroundMark x1="33796" y1="65848" x2="63426" y2="67322"/>
                          <a14:foregroundMark x1="63426" y1="67322" x2="74537" y2="36855"/>
                          <a14:foregroundMark x1="74537" y1="36855" x2="52315" y2="23096"/>
                          <a14:foregroundMark x1="52315" y1="23096" x2="22222" y2="44472"/>
                          <a14:foregroundMark x1="22222" y1="44472" x2="19444" y2="70025"/>
                          <a14:foregroundMark x1="19444" y1="70025" x2="44676" y2="69287"/>
                          <a14:foregroundMark x1="44676" y1="69287" x2="45602" y2="68796"/>
                          <a14:foregroundMark x1="24074" y1="45209" x2="36806" y2="24570"/>
                          <a14:foregroundMark x1="36806" y1="24570" x2="30093" y2="42015"/>
                          <a14:foregroundMark x1="30093" y1="42015" x2="23611" y2="40295"/>
                          <a14:foregroundMark x1="35185" y1="26044" x2="30324" y2="26044"/>
                          <a14:foregroundMark x1="27778" y1="26781" x2="27778" y2="27518"/>
                          <a14:foregroundMark x1="28935" y1="28993" x2="28241" y2="34398"/>
                          <a14:foregroundMark x1="28241" y1="35627" x2="28241" y2="35627"/>
                          <a14:foregroundMark x1="28009" y1="35627" x2="25694" y2="35627"/>
                          <a14:foregroundMark x1="34028" y1="23833" x2="34028" y2="23833"/>
                          <a14:foregroundMark x1="34028" y1="23096" x2="34028" y2="23096"/>
                          <a14:foregroundMark x1="33333" y1="21867" x2="33333" y2="21867"/>
                          <a14:foregroundMark x1="35185" y1="19902" x2="35185" y2="19902"/>
                          <a14:foregroundMark x1="36574" y1="19902" x2="38426" y2="19656"/>
                          <a14:foregroundMark x1="40741" y1="19165" x2="40741" y2="19165"/>
                          <a14:foregroundMark x1="42361" y1="18919" x2="42361" y2="18919"/>
                          <a14:foregroundMark x1="45139" y1="17936" x2="46759" y2="17690"/>
                          <a14:foregroundMark x1="47917" y1="17445" x2="47917" y2="17445"/>
                          <a14:foregroundMark x1="49306" y1="17199" x2="49306" y2="17199"/>
                          <a14:foregroundMark x1="49537" y1="17199" x2="49537" y2="17199"/>
                          <a14:foregroundMark x1="44907" y1="17199" x2="50463" y2="17199"/>
                          <a14:foregroundMark x1="43056" y1="17445" x2="62500" y2="18919"/>
                          <a14:foregroundMark x1="54861" y1="19410" x2="69907" y2="19410"/>
                          <a14:foregroundMark x1="54861" y1="14742" x2="68056" y2="20147"/>
                          <a14:foregroundMark x1="69676" y1="21130" x2="75926" y2="31204"/>
                          <a14:foregroundMark x1="74769" y1="21867" x2="83102" y2="32678"/>
                          <a14:foregroundMark x1="78241" y1="33170" x2="81250" y2="49386"/>
                          <a14:foregroundMark x1="82639" y1="33415" x2="80787" y2="50860"/>
                          <a14:foregroundMark x1="84028" y1="45946" x2="80324" y2="58722"/>
                          <a14:foregroundMark x1="83796" y1="45209" x2="77083" y2="67813"/>
                          <a14:foregroundMark x1="77083" y1="67813" x2="76620" y2="68550"/>
                          <a14:foregroundMark x1="79167" y1="64373" x2="63426" y2="73464"/>
                          <a14:foregroundMark x1="63426" y1="73464" x2="61111" y2="73956"/>
                          <a14:foregroundMark x1="75231" y1="62899" x2="65509" y2="80344"/>
                          <a14:foregroundMark x1="65509" y1="80344" x2="65278" y2="80344"/>
                          <a14:foregroundMark x1="68287" y1="74201" x2="47222" y2="77641"/>
                          <a14:foregroundMark x1="62500" y1="58722" x2="58102" y2="62162"/>
                          <a14:foregroundMark x1="66435" y1="45946" x2="57870" y2="49877"/>
                          <a14:foregroundMark x1="65741" y1="48894" x2="54861" y2="56020"/>
                          <a14:foregroundMark x1="69444" y1="39312" x2="43287" y2="46929"/>
                          <a14:foregroundMark x1="43287" y1="46929" x2="43056" y2="46929"/>
                          <a14:foregroundMark x1="52315" y1="33907" x2="39583" y2="41769"/>
                          <a14:foregroundMark x1="68056" y1="42015" x2="52315" y2="42260"/>
                          <a14:foregroundMark x1="44213" y1="54791" x2="34259" y2="53563"/>
                          <a14:foregroundMark x1="50000" y1="51597" x2="40278" y2="51106"/>
                          <a14:backgroundMark x1="49537" y1="90909" x2="49537" y2="9090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972397" y="5930841"/>
              <a:ext cx="1047751" cy="987117"/>
            </a:xfrm>
            <a:prstGeom prst="rect">
              <a:avLst/>
            </a:prstGeom>
          </p:spPr>
        </p:pic>
        <p:grpSp>
          <p:nvGrpSpPr>
            <p:cNvPr id="49" name="群組 48">
              <a:extLst>
                <a:ext uri="{FF2B5EF4-FFF2-40B4-BE49-F238E27FC236}">
                  <a16:creationId xmlns:a16="http://schemas.microsoft.com/office/drawing/2014/main" id="{25B9D243-202E-1EA7-EAA9-57A6BF09E296}"/>
                </a:ext>
              </a:extLst>
            </p:cNvPr>
            <p:cNvGrpSpPr/>
            <p:nvPr/>
          </p:nvGrpSpPr>
          <p:grpSpPr>
            <a:xfrm>
              <a:off x="471597" y="4640005"/>
              <a:ext cx="2454982" cy="1090160"/>
              <a:chOff x="471597" y="3685006"/>
              <a:chExt cx="2454982" cy="1090160"/>
            </a:xfrm>
          </p:grpSpPr>
          <p:sp>
            <p:nvSpPr>
              <p:cNvPr id="30" name="文字方塊 14">
                <a:extLst>
                  <a:ext uri="{FF2B5EF4-FFF2-40B4-BE49-F238E27FC236}">
                    <a16:creationId xmlns:a16="http://schemas.microsoft.com/office/drawing/2014/main" id="{FA0A0206-2E40-8CF8-A797-36C8549299D1}"/>
                  </a:ext>
                </a:extLst>
              </p:cNvPr>
              <p:cNvSpPr txBox="1"/>
              <p:nvPr/>
            </p:nvSpPr>
            <p:spPr>
              <a:xfrm>
                <a:off x="471597" y="3685006"/>
                <a:ext cx="6661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TW" sz="4800" b="1" dirty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Fairwater Script" panose="02000507000000020003" pitchFamily="2" charset="0"/>
                  </a:rPr>
                  <a:t>3</a:t>
                </a:r>
                <a:r>
                  <a:rPr lang="en-US" altLang="zh-TW" sz="4800" b="1" dirty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latin typeface="Fairwater Script" panose="02000507000000020003" pitchFamily="2" charset="0"/>
                  </a:rPr>
                  <a:t>.</a:t>
                </a:r>
                <a:endParaRPr lang="zh-TW" altLang="en-US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latin typeface="Fairwater Script" panose="02000507000000020003" pitchFamily="2" charset="0"/>
                </a:endParaRPr>
              </a:p>
            </p:txBody>
          </p:sp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764B1856-7C39-3F5F-6500-948BE0AF03DB}"/>
                  </a:ext>
                </a:extLst>
              </p:cNvPr>
              <p:cNvSpPr txBox="1"/>
              <p:nvPr/>
            </p:nvSpPr>
            <p:spPr>
              <a:xfrm>
                <a:off x="1081905" y="3697948"/>
                <a:ext cx="1844674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3200" b="1" kern="0" dirty="0">
                    <a:solidFill>
                      <a:srgbClr val="FF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維護費用</a:t>
                </a:r>
                <a:endParaRPr lang="en-US" altLang="zh-TW" sz="32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algn="ctr"/>
                <a:r>
                  <a:rPr lang="en-US" altLang="zh-TW" sz="3200" b="1" kern="0" dirty="0">
                    <a:solidFill>
                      <a:srgbClr val="FF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(</a:t>
                </a:r>
                <a:r>
                  <a:rPr lang="zh-TW" altLang="en-US" sz="3200" b="1" kern="0" dirty="0">
                    <a:solidFill>
                      <a:srgbClr val="FF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平時</a:t>
                </a:r>
                <a:r>
                  <a:rPr lang="en-US" altLang="zh-TW" sz="3200" b="1" kern="0" dirty="0">
                    <a:solidFill>
                      <a:srgbClr val="FF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)</a:t>
                </a:r>
                <a:endParaRPr lang="zh-TW" altLang="en-US" sz="32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" name="文字方塊 14">
              <a:extLst>
                <a:ext uri="{FF2B5EF4-FFF2-40B4-BE49-F238E27FC236}">
                  <a16:creationId xmlns:a16="http://schemas.microsoft.com/office/drawing/2014/main" id="{76251F4D-03D9-4696-46CD-B0F91C71A3E9}"/>
                </a:ext>
              </a:extLst>
            </p:cNvPr>
            <p:cNvSpPr txBox="1"/>
            <p:nvPr/>
          </p:nvSpPr>
          <p:spPr>
            <a:xfrm>
              <a:off x="2793099" y="3386677"/>
              <a:ext cx="46869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擴充</a:t>
              </a:r>
              <a:r>
                <a:rPr lang="en-US" altLang="zh-TW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1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套</a:t>
              </a:r>
              <a:r>
                <a:rPr lang="en-US" altLang="zh-TW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DTR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約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500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萬元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(</a:t>
              </a:r>
              <a:r>
                <a:rPr lang="en-US" altLang="zh-TW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5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倍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)</a:t>
              </a:r>
              <a:endParaRPr lang="zh-TW" altLang="en-US" sz="2400" b="1" kern="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擴充</a:t>
              </a:r>
              <a:r>
                <a:rPr lang="en-US" altLang="zh-TW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1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線路檔位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約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180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萬元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(</a:t>
              </a:r>
              <a:r>
                <a:rPr lang="en-US" altLang="zh-TW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3.6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倍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)</a:t>
              </a:r>
              <a:endParaRPr lang="zh-TW" altLang="en-US" sz="2400" b="1" kern="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文字方塊 14">
              <a:extLst>
                <a:ext uri="{FF2B5EF4-FFF2-40B4-BE49-F238E27FC236}">
                  <a16:creationId xmlns:a16="http://schemas.microsoft.com/office/drawing/2014/main" id="{EADEABBD-D211-87B3-F40B-524D0CE69110}"/>
                </a:ext>
              </a:extLst>
            </p:cNvPr>
            <p:cNvSpPr txBox="1"/>
            <p:nvPr/>
          </p:nvSpPr>
          <p:spPr>
            <a:xfrm>
              <a:off x="7545671" y="3394430"/>
              <a:ext cx="40531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擴充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1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套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DTR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約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100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萬元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擴充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1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線路檔位約</a:t>
              </a:r>
              <a:r>
                <a:rPr lang="en-US" altLang="zh-TW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50</a:t>
              </a: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萬元</a:t>
              </a:r>
            </a:p>
          </p:txBody>
        </p: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36315C58-FCBA-619E-294E-653A3369E097}"/>
                </a:ext>
              </a:extLst>
            </p:cNvPr>
            <p:cNvSpPr txBox="1"/>
            <p:nvPr/>
          </p:nvSpPr>
          <p:spPr>
            <a:xfrm>
              <a:off x="7480017" y="4792662"/>
              <a:ext cx="3630078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rtl="0" eaLnBrk="1" latinLnBrk="0" hangingPunct="1">
                <a:lnSpc>
                  <a:spcPct val="150000"/>
                </a:lnSpc>
              </a:pPr>
              <a:r>
                <a:rPr lang="zh-TW" altLang="en-US" sz="2400" b="1" kern="0" dirty="0">
                  <a:solidFill>
                    <a:schemeClr val="bg2">
                      <a:lumMod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入門快，同仁可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自行維護</a:t>
              </a:r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DDBF1DA0-F93B-6C6E-A044-5A9C00CA9323}"/>
                </a:ext>
              </a:extLst>
            </p:cNvPr>
            <p:cNvSpPr txBox="1"/>
            <p:nvPr/>
          </p:nvSpPr>
          <p:spPr>
            <a:xfrm>
              <a:off x="2829899" y="4119638"/>
              <a:ext cx="4594287" cy="1882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defTabSz="914400" rtl="0" eaLnBrk="1" latinLnBrk="0" hangingPunct="1">
                <a:lnSpc>
                  <a:spcPct val="150000"/>
                </a:lnSpc>
              </a:pPr>
              <a:r>
                <a:rPr lang="en-US" altLang="zh-TW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1.</a:t>
              </a:r>
              <a:r>
                <a:rPr lang="zh-TW" altLang="en-US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廠牌眾多</a:t>
              </a:r>
              <a:endParaRPr lang="en-US" altLang="zh-TW" sz="2000" b="1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endParaRPr>
            </a:p>
            <a:p>
              <a:pPr marL="0" defTabSz="914400" rtl="0" eaLnBrk="1" latinLnBrk="0" hangingPunct="1">
                <a:lnSpc>
                  <a:spcPct val="150000"/>
                </a:lnSpc>
              </a:pPr>
              <a:r>
                <a:rPr lang="en-US" altLang="zh-TW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2.</a:t>
              </a:r>
              <a:r>
                <a:rPr lang="zh-TW" altLang="en-US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特定廠商需</a:t>
              </a:r>
              <a:r>
                <a:rPr lang="en-US" altLang="zh-TW" sz="2000" b="1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</a:rPr>
                <a:t>3</a:t>
              </a:r>
              <a:r>
                <a:rPr lang="zh-TW" altLang="en-US" sz="20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週前</a:t>
              </a:r>
              <a:r>
                <a:rPr lang="zh-TW" altLang="en-US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聯繫</a:t>
              </a:r>
              <a:endParaRPr lang="en-US" altLang="zh-TW" sz="20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endParaRPr>
            </a:p>
            <a:p>
              <a:pPr marL="0" defTabSz="914400" rtl="0" eaLnBrk="1" latinLnBrk="0" hangingPunct="1">
                <a:lnSpc>
                  <a:spcPct val="150000"/>
                </a:lnSpc>
              </a:pPr>
              <a:r>
                <a:rPr lang="en-US" altLang="zh-TW" sz="2000" b="1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</a:rPr>
                <a:t>3.</a:t>
              </a:r>
              <a:r>
                <a:rPr lang="zh-TW" altLang="en-US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每次到場費用需</a:t>
              </a:r>
              <a:r>
                <a:rPr lang="en-US" altLang="zh-TW" sz="20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13~29</a:t>
              </a:r>
              <a:r>
                <a:rPr lang="zh-TW" altLang="en-US" sz="20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萬元</a:t>
              </a:r>
              <a:r>
                <a:rPr lang="zh-TW" altLang="en-US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不等</a:t>
              </a:r>
              <a:endParaRPr lang="en-US" altLang="zh-TW" sz="20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endParaRPr>
            </a:p>
            <a:p>
              <a:pPr marL="0" defTabSz="914400" rtl="0" eaLnBrk="1" latinLnBrk="0" hangingPunct="1">
                <a:lnSpc>
                  <a:spcPct val="150000"/>
                </a:lnSpc>
              </a:pPr>
              <a:r>
                <a:rPr lang="en-US" altLang="zh-TW" sz="2000" b="1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</a:rPr>
                <a:t>4.</a:t>
              </a:r>
              <a:r>
                <a:rPr lang="zh-TW" altLang="en-US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增加通訊</a:t>
              </a:r>
              <a:r>
                <a:rPr lang="en-US" altLang="zh-TW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PORT</a:t>
              </a:r>
              <a:r>
                <a:rPr lang="zh-TW" altLang="en-US" sz="2000" b="1" kern="1200" dirty="0">
                  <a:solidFill>
                    <a:schemeClr val="dk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費用開價高達</a:t>
              </a:r>
              <a:r>
                <a:rPr lang="en-US" altLang="zh-TW" sz="20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180</a:t>
              </a:r>
              <a:r>
                <a:rPr lang="zh-TW" altLang="en-US" sz="2000" b="1" kern="1200" dirty="0">
                  <a:solidFill>
                    <a:srgbClr val="FF0000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cs typeface="+mn-cs"/>
                </a:rPr>
                <a:t>萬元</a:t>
              </a: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593AE850-8665-2064-F6C1-565BDF37697E}"/>
                </a:ext>
              </a:extLst>
            </p:cNvPr>
            <p:cNvSpPr txBox="1"/>
            <p:nvPr/>
          </p:nvSpPr>
          <p:spPr>
            <a:xfrm>
              <a:off x="7943175" y="6083634"/>
              <a:ext cx="3124435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rtl="0" eaLnBrk="1" latinLnBrk="0" hangingPunct="1">
                <a:lnSpc>
                  <a:spcPct val="150000"/>
                </a:lnSpc>
              </a:pPr>
              <a:r>
                <a:rPr lang="zh-TW" altLang="en-US" sz="24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非特殊狀況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不需更換</a:t>
              </a:r>
            </a:p>
          </p:txBody>
        </p:sp>
        <p:sp>
          <p:nvSpPr>
            <p:cNvPr id="51" name="文字方塊 50">
              <a:extLst>
                <a:ext uri="{FF2B5EF4-FFF2-40B4-BE49-F238E27FC236}">
                  <a16:creationId xmlns:a16="http://schemas.microsoft.com/office/drawing/2014/main" id="{F880ADAE-15E6-BE69-506E-D58C9489BED9}"/>
                </a:ext>
              </a:extLst>
            </p:cNvPr>
            <p:cNvSpPr txBox="1"/>
            <p:nvPr/>
          </p:nvSpPr>
          <p:spPr>
            <a:xfrm>
              <a:off x="2793100" y="6063411"/>
              <a:ext cx="4110387" cy="581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rtl="0" eaLnBrk="1" latinLnBrk="0" hangingPunct="1">
                <a:lnSpc>
                  <a:spcPct val="150000"/>
                </a:lnSpc>
              </a:pPr>
              <a:r>
                <a:rPr lang="zh-TW" altLang="en-US" sz="24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電腦有一定壽命</a:t>
              </a:r>
              <a:r>
                <a:rPr lang="zh-TW" altLang="en-US" sz="24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需定期更換</a:t>
              </a:r>
            </a:p>
          </p:txBody>
        </p:sp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3DD7F10B-CABC-6DF0-EFED-153FD95ACC49}"/>
                </a:ext>
              </a:extLst>
            </p:cNvPr>
            <p:cNvSpPr/>
            <p:nvPr/>
          </p:nvSpPr>
          <p:spPr>
            <a:xfrm>
              <a:off x="7047339" y="1193833"/>
              <a:ext cx="4254611" cy="692621"/>
            </a:xfrm>
            <a:prstGeom prst="roundRect">
              <a:avLst>
                <a:gd name="adj" fmla="val 10664"/>
              </a:avLst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endParaRPr>
            </a:p>
          </p:txBody>
        </p:sp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5D864B36-CFFD-71A7-5576-212190661C4F}"/>
                </a:ext>
              </a:extLst>
            </p:cNvPr>
            <p:cNvSpPr/>
            <p:nvPr/>
          </p:nvSpPr>
          <p:spPr>
            <a:xfrm>
              <a:off x="2829899" y="1200148"/>
              <a:ext cx="4073588" cy="697222"/>
            </a:xfrm>
            <a:prstGeom prst="roundRect">
              <a:avLst>
                <a:gd name="adj" fmla="val 928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endParaRPr>
            </a:p>
          </p:txBody>
        </p:sp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id="{3EA22118-1EA6-3799-A958-6601ECA0DB97}"/>
                </a:ext>
              </a:extLst>
            </p:cNvPr>
            <p:cNvSpPr txBox="1"/>
            <p:nvPr/>
          </p:nvSpPr>
          <p:spPr>
            <a:xfrm>
              <a:off x="3431685" y="1211959"/>
              <a:ext cx="312232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sz="4000" b="1" kern="0" dirty="0">
                  <a:solidFill>
                    <a:schemeClr val="bg1"/>
                  </a:solidFill>
                  <a:effectLst>
                    <a:glow rad="63500">
                      <a:srgbClr val="E7E6E6">
                        <a:lumMod val="10000"/>
                      </a:srgbClr>
                    </a:glo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IEC 61850</a:t>
              </a: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FFEDDB3-1CB3-1119-7C0C-40CA1AB7E3BC}"/>
                </a:ext>
              </a:extLst>
            </p:cNvPr>
            <p:cNvSpPr txBox="1"/>
            <p:nvPr/>
          </p:nvSpPr>
          <p:spPr>
            <a:xfrm>
              <a:off x="8624615" y="1223170"/>
              <a:ext cx="13233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TW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glow rad="63500">
                      <a:srgbClr val="E7E6E6">
                        <a:lumMod val="10000"/>
                      </a:srgbClr>
                    </a:glow>
                  </a:effectLst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RTU</a:t>
              </a:r>
            </a:p>
          </p:txBody>
        </p:sp>
      </p:grpSp>
      <p:pic>
        <p:nvPicPr>
          <p:cNvPr id="57" name="圖片 56">
            <a:extLst>
              <a:ext uri="{FF2B5EF4-FFF2-40B4-BE49-F238E27FC236}">
                <a16:creationId xmlns:a16="http://schemas.microsoft.com/office/drawing/2014/main" id="{81BC39C9-6199-96D7-E8B2-DC5F47596E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BA5679C-B60E-FA4B-1BFB-5B1B603AA0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1575" y="18340"/>
            <a:ext cx="1323365" cy="1016275"/>
          </a:xfrm>
          <a:prstGeom prst="rect">
            <a:avLst/>
          </a:prstGeom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0C00AED0-1E93-293A-34E0-C6A047FCCCB7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59" name="投影片編號版面配置區 1">
            <a:extLst>
              <a:ext uri="{FF2B5EF4-FFF2-40B4-BE49-F238E27FC236}">
                <a16:creationId xmlns:a16="http://schemas.microsoft.com/office/drawing/2014/main" id="{38980D22-5445-3186-5A23-164F3FC1A093}"/>
              </a:ext>
            </a:extLst>
          </p:cNvPr>
          <p:cNvSpPr txBox="1">
            <a:spLocks/>
          </p:cNvSpPr>
          <p:nvPr/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9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023C0990-D54B-5BA4-3E79-F111A41E681D}"/>
              </a:ext>
            </a:extLst>
          </p:cNvPr>
          <p:cNvSpPr txBox="1"/>
          <p:nvPr/>
        </p:nvSpPr>
        <p:spPr>
          <a:xfrm>
            <a:off x="8096014" y="2236393"/>
            <a:ext cx="22191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TW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1.</a:t>
            </a:r>
            <a:r>
              <a:rPr lang="zh-TW" altLang="en-US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每套約</a:t>
            </a:r>
            <a:r>
              <a:rPr lang="en-US" altLang="zh-TW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180</a:t>
            </a:r>
            <a:r>
              <a:rPr lang="zh-TW" altLang="en-US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萬</a:t>
            </a:r>
            <a:r>
              <a:rPr lang="en-US" altLang="zh-TW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(</a:t>
            </a:r>
            <a:r>
              <a:rPr lang="zh-TW" altLang="en-US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含設定</a:t>
            </a:r>
            <a:r>
              <a:rPr lang="en-US" altLang="zh-TW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)</a:t>
            </a:r>
          </a:p>
          <a:p>
            <a:pPr algn="l"/>
            <a:r>
              <a:rPr lang="en-US" altLang="zh-TW" sz="1400" b="1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</a:t>
            </a:r>
            <a:r>
              <a:rPr lang="zh-TW" altLang="en-US" sz="1400" b="1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每所約</a:t>
            </a:r>
            <a:r>
              <a:rPr lang="en-US" altLang="zh-TW" sz="1400" b="1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1300</a:t>
            </a:r>
            <a:r>
              <a:rPr lang="zh-TW" altLang="en-US" sz="1400" b="1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萬</a:t>
            </a:r>
            <a:r>
              <a:rPr lang="zh-TW" altLang="en-US" sz="1400" b="1" kern="1200" dirty="0">
                <a:solidFill>
                  <a:schemeClr val="dk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 </a:t>
            </a:r>
            <a:endParaRPr lang="en-US" altLang="zh-TW" sz="1400" b="1" kern="1200" dirty="0">
              <a:solidFill>
                <a:schemeClr val="dk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67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90645-2330-E254-5350-A346EF952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1C10A09-41FD-AEFC-0D9D-ADBCF0D09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866"/>
            <a:ext cx="12192000" cy="859536"/>
          </a:xfrm>
          <a:prstGeom prst="rect">
            <a:avLst/>
          </a:prstGeom>
        </p:spPr>
      </p:pic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5A8CD197-92A2-1DB4-A6BE-3848905F582F}"/>
              </a:ext>
            </a:extLst>
          </p:cNvPr>
          <p:cNvSpPr/>
          <p:nvPr/>
        </p:nvSpPr>
        <p:spPr>
          <a:xfrm>
            <a:off x="7320936" y="910591"/>
            <a:ext cx="4038894" cy="692621"/>
          </a:xfrm>
          <a:prstGeom prst="roundRect">
            <a:avLst>
              <a:gd name="adj" fmla="val 10664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161416C5-A18F-B1B5-DC0E-6BA27539ED0F}"/>
              </a:ext>
            </a:extLst>
          </p:cNvPr>
          <p:cNvSpPr/>
          <p:nvPr/>
        </p:nvSpPr>
        <p:spPr>
          <a:xfrm>
            <a:off x="225933" y="1667246"/>
            <a:ext cx="11176163" cy="830998"/>
          </a:xfrm>
          <a:prstGeom prst="roundRect">
            <a:avLst>
              <a:gd name="adj" fmla="val 928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19" name="文字方塊 14">
            <a:extLst>
              <a:ext uri="{FF2B5EF4-FFF2-40B4-BE49-F238E27FC236}">
                <a16:creationId xmlns:a16="http://schemas.microsoft.com/office/drawing/2014/main" id="{A2CD7877-6CA1-BCD9-75C3-21267835E4E1}"/>
              </a:ext>
            </a:extLst>
          </p:cNvPr>
          <p:cNvSpPr txBox="1"/>
          <p:nvPr/>
        </p:nvSpPr>
        <p:spPr>
          <a:xfrm>
            <a:off x="309289" y="1776888"/>
            <a:ext cx="666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Fairwater Script" panose="02000507000000020003" pitchFamily="2" charset="0"/>
              </a:rPr>
              <a:t>1</a:t>
            </a:r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rPr>
              <a:t>.</a:t>
            </a:r>
            <a:endParaRPr lang="zh-TW" altLang="en-US" sz="48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latin typeface="Fairwater Script" panose="02000507000000020003" pitchFamily="2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5C008C97-C111-5669-0EC9-4DF5136E06C2}"/>
              </a:ext>
            </a:extLst>
          </p:cNvPr>
          <p:cNvSpPr txBox="1"/>
          <p:nvPr/>
        </p:nvSpPr>
        <p:spPr>
          <a:xfrm>
            <a:off x="8851830" y="1741749"/>
            <a:ext cx="1599019" cy="578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故障率</a:t>
            </a:r>
            <a:r>
              <a:rPr lang="zh-TW" altLang="en-US" sz="24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低</a:t>
            </a:r>
          </a:p>
        </p:txBody>
      </p:sp>
      <p:sp>
        <p:nvSpPr>
          <p:cNvPr id="22" name="文字方塊 14">
            <a:extLst>
              <a:ext uri="{FF2B5EF4-FFF2-40B4-BE49-F238E27FC236}">
                <a16:creationId xmlns:a16="http://schemas.microsoft.com/office/drawing/2014/main" id="{F15CA6B4-8B88-40C3-CA02-03ACEEDF64DB}"/>
              </a:ext>
            </a:extLst>
          </p:cNvPr>
          <p:cNvSpPr txBox="1"/>
          <p:nvPr/>
        </p:nvSpPr>
        <p:spPr>
          <a:xfrm>
            <a:off x="3077512" y="1694396"/>
            <a:ext cx="3946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設備多、故障率高、異狀排除時間長</a:t>
            </a:r>
            <a:endParaRPr lang="en-US" altLang="zh-TW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3" name="圖片 32">
            <a:extLst>
              <a:ext uri="{FF2B5EF4-FFF2-40B4-BE49-F238E27FC236}">
                <a16:creationId xmlns:a16="http://schemas.microsoft.com/office/drawing/2014/main" id="{8506CE61-0A9A-1A55-06B9-520B90A87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2" b="90172" l="9954" r="89815">
                        <a14:foregroundMark x1="39583" y1="13268" x2="59259" y2="9337"/>
                        <a14:foregroundMark x1="59259" y1="9337" x2="75694" y2="14988"/>
                        <a14:foregroundMark x1="75694" y1="14988" x2="90046" y2="48649"/>
                        <a14:foregroundMark x1="90046" y1="48649" x2="85648" y2="67076"/>
                        <a14:foregroundMark x1="85648" y1="67076" x2="72454" y2="80835"/>
                        <a14:foregroundMark x1="72454" y1="80835" x2="52546" y2="84275"/>
                        <a14:foregroundMark x1="52546" y1="84275" x2="33333" y2="79361"/>
                        <a14:foregroundMark x1="33333" y1="79361" x2="20370" y2="62899"/>
                        <a14:foregroundMark x1="20370" y1="62899" x2="16898" y2="42260"/>
                        <a14:foregroundMark x1="16898" y1="42260" x2="26389" y2="22850"/>
                        <a14:foregroundMark x1="26389" y1="22850" x2="40046" y2="13022"/>
                        <a14:foregroundMark x1="40046" y1="13022" x2="40046" y2="13022"/>
                        <a14:foregroundMark x1="49306" y1="90172" x2="49306" y2="90172"/>
                        <a14:foregroundMark x1="42824" y1="77150" x2="61111" y2="22604"/>
                        <a14:foregroundMark x1="61111" y1="22604" x2="61111" y2="22359"/>
                        <a14:foregroundMark x1="38889" y1="47420" x2="48611" y2="24570"/>
                        <a14:foregroundMark x1="29630" y1="46929" x2="34491" y2="23342"/>
                        <a14:foregroundMark x1="34491" y1="23342" x2="42130" y2="25061"/>
                        <a14:foregroundMark x1="29398" y1="40295" x2="43519" y2="23587"/>
                        <a14:foregroundMark x1="43519" y1="23587" x2="45370" y2="24324"/>
                        <a14:foregroundMark x1="29398" y1="35872" x2="17361" y2="54054"/>
                        <a14:foregroundMark x1="17361" y1="54054" x2="17361" y2="54054"/>
                        <a14:foregroundMark x1="23611" y1="43980" x2="34259" y2="81327"/>
                        <a14:foregroundMark x1="34259" y1="81327" x2="35880" y2="81081"/>
                        <a14:foregroundMark x1="33796" y1="65848" x2="63426" y2="67322"/>
                        <a14:foregroundMark x1="63426" y1="67322" x2="74537" y2="36855"/>
                        <a14:foregroundMark x1="74537" y1="36855" x2="52315" y2="23096"/>
                        <a14:foregroundMark x1="52315" y1="23096" x2="22222" y2="44472"/>
                        <a14:foregroundMark x1="22222" y1="44472" x2="19444" y2="70025"/>
                        <a14:foregroundMark x1="19444" y1="70025" x2="44676" y2="69287"/>
                        <a14:foregroundMark x1="44676" y1="69287" x2="45602" y2="68796"/>
                        <a14:foregroundMark x1="24074" y1="45209" x2="36806" y2="24570"/>
                        <a14:foregroundMark x1="36806" y1="24570" x2="30093" y2="42015"/>
                        <a14:foregroundMark x1="30093" y1="42015" x2="23611" y2="40295"/>
                        <a14:foregroundMark x1="35185" y1="26044" x2="30324" y2="26044"/>
                        <a14:foregroundMark x1="27778" y1="26781" x2="27778" y2="27518"/>
                        <a14:foregroundMark x1="28935" y1="28993" x2="28241" y2="34398"/>
                        <a14:foregroundMark x1="28241" y1="35627" x2="28241" y2="35627"/>
                        <a14:foregroundMark x1="28009" y1="35627" x2="25694" y2="35627"/>
                        <a14:foregroundMark x1="34028" y1="23833" x2="34028" y2="23833"/>
                        <a14:foregroundMark x1="34028" y1="23096" x2="34028" y2="23096"/>
                        <a14:foregroundMark x1="33333" y1="21867" x2="33333" y2="21867"/>
                        <a14:foregroundMark x1="35185" y1="19902" x2="35185" y2="19902"/>
                        <a14:foregroundMark x1="36574" y1="19902" x2="38426" y2="19656"/>
                        <a14:foregroundMark x1="40741" y1="19165" x2="40741" y2="19165"/>
                        <a14:foregroundMark x1="42361" y1="18919" x2="42361" y2="18919"/>
                        <a14:foregroundMark x1="45139" y1="17936" x2="46759" y2="17690"/>
                        <a14:foregroundMark x1="47917" y1="17445" x2="47917" y2="17445"/>
                        <a14:foregroundMark x1="49306" y1="17199" x2="49306" y2="17199"/>
                        <a14:foregroundMark x1="49537" y1="17199" x2="49537" y2="17199"/>
                        <a14:foregroundMark x1="44907" y1="17199" x2="50463" y2="17199"/>
                        <a14:foregroundMark x1="43056" y1="17445" x2="62500" y2="18919"/>
                        <a14:foregroundMark x1="54861" y1="19410" x2="69907" y2="19410"/>
                        <a14:foregroundMark x1="54861" y1="14742" x2="68056" y2="20147"/>
                        <a14:foregroundMark x1="69676" y1="21130" x2="75926" y2="31204"/>
                        <a14:foregroundMark x1="74769" y1="21867" x2="83102" y2="32678"/>
                        <a14:foregroundMark x1="78241" y1="33170" x2="81250" y2="49386"/>
                        <a14:foregroundMark x1="82639" y1="33415" x2="80787" y2="50860"/>
                        <a14:foregroundMark x1="84028" y1="45946" x2="80324" y2="58722"/>
                        <a14:foregroundMark x1="83796" y1="45209" x2="77083" y2="67813"/>
                        <a14:foregroundMark x1="77083" y1="67813" x2="76620" y2="68550"/>
                        <a14:foregroundMark x1="79167" y1="64373" x2="63426" y2="73464"/>
                        <a14:foregroundMark x1="63426" y1="73464" x2="61111" y2="73956"/>
                        <a14:foregroundMark x1="75231" y1="62899" x2="65509" y2="80344"/>
                        <a14:foregroundMark x1="65509" y1="80344" x2="65278" y2="80344"/>
                        <a14:foregroundMark x1="68287" y1="74201" x2="47222" y2="77641"/>
                        <a14:foregroundMark x1="62500" y1="58722" x2="58102" y2="62162"/>
                        <a14:foregroundMark x1="66435" y1="45946" x2="57870" y2="49877"/>
                        <a14:foregroundMark x1="65741" y1="48894" x2="54861" y2="56020"/>
                        <a14:foregroundMark x1="69444" y1="39312" x2="43287" y2="46929"/>
                        <a14:foregroundMark x1="43287" y1="46929" x2="43056" y2="46929"/>
                        <a14:foregroundMark x1="52315" y1="33907" x2="39583" y2="41769"/>
                        <a14:foregroundMark x1="68056" y1="42015" x2="52315" y2="42260"/>
                        <a14:foregroundMark x1="44213" y1="54791" x2="34259" y2="53563"/>
                        <a14:foregroundMark x1="50000" y1="51597" x2="40278" y2="51106"/>
                        <a14:backgroundMark x1="49537" y1="90909" x2="49537" y2="9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30277" y="1514328"/>
            <a:ext cx="1047751" cy="987117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698F029E-E900-611B-5D2C-E35FBAC6D7ED}"/>
              </a:ext>
            </a:extLst>
          </p:cNvPr>
          <p:cNvSpPr txBox="1"/>
          <p:nvPr/>
        </p:nvSpPr>
        <p:spPr>
          <a:xfrm>
            <a:off x="839190" y="1636603"/>
            <a:ext cx="1515332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穩定性</a:t>
            </a:r>
            <a:endParaRPr lang="en-US" altLang="zh-TW" sz="3200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564259D2-25B7-9D00-8E05-666B046B4C34}"/>
              </a:ext>
            </a:extLst>
          </p:cNvPr>
          <p:cNvSpPr/>
          <p:nvPr/>
        </p:nvSpPr>
        <p:spPr>
          <a:xfrm>
            <a:off x="2887779" y="916906"/>
            <a:ext cx="4073588" cy="697222"/>
          </a:xfrm>
          <a:prstGeom prst="roundRect">
            <a:avLst>
              <a:gd name="adj" fmla="val 9289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E7A9EF3-A4DB-FD4A-87D1-EED34A23C24B}"/>
              </a:ext>
            </a:extLst>
          </p:cNvPr>
          <p:cNvSpPr txBox="1"/>
          <p:nvPr/>
        </p:nvSpPr>
        <p:spPr>
          <a:xfrm>
            <a:off x="8780667" y="915065"/>
            <a:ext cx="1642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TW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RTU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E425980-4328-B283-B6CD-DF5926B34F27}"/>
              </a:ext>
            </a:extLst>
          </p:cNvPr>
          <p:cNvSpPr txBox="1"/>
          <p:nvPr/>
        </p:nvSpPr>
        <p:spPr>
          <a:xfrm>
            <a:off x="3489565" y="928717"/>
            <a:ext cx="31223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1" kern="0" dirty="0">
                <a:solidFill>
                  <a:schemeClr val="bg1"/>
                </a:solidFill>
                <a:effectLst>
                  <a:glow rad="63500">
                    <a:srgbClr val="E7E6E6">
                      <a:lumMod val="1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IEC 61850</a:t>
            </a: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C96210DD-1FCB-3C99-770A-D4864209646A}"/>
              </a:ext>
            </a:extLst>
          </p:cNvPr>
          <p:cNvSpPr/>
          <p:nvPr/>
        </p:nvSpPr>
        <p:spPr>
          <a:xfrm>
            <a:off x="229732" y="2611088"/>
            <a:ext cx="11172365" cy="1288890"/>
          </a:xfrm>
          <a:prstGeom prst="roundRect">
            <a:avLst>
              <a:gd name="adj" fmla="val 928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24" name="文字方塊 14">
            <a:extLst>
              <a:ext uri="{FF2B5EF4-FFF2-40B4-BE49-F238E27FC236}">
                <a16:creationId xmlns:a16="http://schemas.microsoft.com/office/drawing/2014/main" id="{A0A64E0C-3172-EBD4-6F5C-A1D710C72B36}"/>
              </a:ext>
            </a:extLst>
          </p:cNvPr>
          <p:cNvSpPr txBox="1"/>
          <p:nvPr/>
        </p:nvSpPr>
        <p:spPr>
          <a:xfrm>
            <a:off x="309289" y="2923695"/>
            <a:ext cx="666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Fairwater Script" panose="02000507000000020003" pitchFamily="2" charset="0"/>
              </a:rPr>
              <a:t>2</a:t>
            </a:r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rPr>
              <a:t>.</a:t>
            </a:r>
            <a:endParaRPr lang="zh-TW" altLang="en-US" sz="48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latin typeface="Fairwater Script" panose="02000507000000020003" pitchFamily="2" charset="0"/>
            </a:endParaRPr>
          </a:p>
        </p:txBody>
      </p:sp>
      <p:sp>
        <p:nvSpPr>
          <p:cNvPr id="29" name="矩形: 圓角 28">
            <a:extLst>
              <a:ext uri="{FF2B5EF4-FFF2-40B4-BE49-F238E27FC236}">
                <a16:creationId xmlns:a16="http://schemas.microsoft.com/office/drawing/2014/main" id="{A8918755-7991-A8B5-92E4-D01E2450952F}"/>
              </a:ext>
            </a:extLst>
          </p:cNvPr>
          <p:cNvSpPr/>
          <p:nvPr/>
        </p:nvSpPr>
        <p:spPr>
          <a:xfrm>
            <a:off x="229732" y="3997507"/>
            <a:ext cx="11200589" cy="830997"/>
          </a:xfrm>
          <a:prstGeom prst="roundRect">
            <a:avLst>
              <a:gd name="adj" fmla="val 92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36AE6917-2E66-93C4-97D8-B2734037B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2" b="90172" l="9954" r="89815">
                        <a14:foregroundMark x1="39583" y1="13268" x2="59259" y2="9337"/>
                        <a14:foregroundMark x1="59259" y1="9337" x2="75694" y2="14988"/>
                        <a14:foregroundMark x1="75694" y1="14988" x2="90046" y2="48649"/>
                        <a14:foregroundMark x1="90046" y1="48649" x2="85648" y2="67076"/>
                        <a14:foregroundMark x1="85648" y1="67076" x2="72454" y2="80835"/>
                        <a14:foregroundMark x1="72454" y1="80835" x2="52546" y2="84275"/>
                        <a14:foregroundMark x1="52546" y1="84275" x2="33333" y2="79361"/>
                        <a14:foregroundMark x1="33333" y1="79361" x2="20370" y2="62899"/>
                        <a14:foregroundMark x1="20370" y1="62899" x2="16898" y2="42260"/>
                        <a14:foregroundMark x1="16898" y1="42260" x2="26389" y2="22850"/>
                        <a14:foregroundMark x1="26389" y1="22850" x2="40046" y2="13022"/>
                        <a14:foregroundMark x1="40046" y1="13022" x2="40046" y2="13022"/>
                        <a14:foregroundMark x1="49306" y1="90172" x2="49306" y2="90172"/>
                        <a14:foregroundMark x1="42824" y1="77150" x2="61111" y2="22604"/>
                        <a14:foregroundMark x1="61111" y1="22604" x2="61111" y2="22359"/>
                        <a14:foregroundMark x1="38889" y1="47420" x2="48611" y2="24570"/>
                        <a14:foregroundMark x1="29630" y1="46929" x2="34491" y2="23342"/>
                        <a14:foregroundMark x1="34491" y1="23342" x2="42130" y2="25061"/>
                        <a14:foregroundMark x1="29398" y1="40295" x2="43519" y2="23587"/>
                        <a14:foregroundMark x1="43519" y1="23587" x2="45370" y2="24324"/>
                        <a14:foregroundMark x1="29398" y1="35872" x2="17361" y2="54054"/>
                        <a14:foregroundMark x1="17361" y1="54054" x2="17361" y2="54054"/>
                        <a14:foregroundMark x1="23611" y1="43980" x2="34259" y2="81327"/>
                        <a14:foregroundMark x1="34259" y1="81327" x2="35880" y2="81081"/>
                        <a14:foregroundMark x1="33796" y1="65848" x2="63426" y2="67322"/>
                        <a14:foregroundMark x1="63426" y1="67322" x2="74537" y2="36855"/>
                        <a14:foregroundMark x1="74537" y1="36855" x2="52315" y2="23096"/>
                        <a14:foregroundMark x1="52315" y1="23096" x2="22222" y2="44472"/>
                        <a14:foregroundMark x1="22222" y1="44472" x2="19444" y2="70025"/>
                        <a14:foregroundMark x1="19444" y1="70025" x2="44676" y2="69287"/>
                        <a14:foregroundMark x1="44676" y1="69287" x2="45602" y2="68796"/>
                        <a14:foregroundMark x1="24074" y1="45209" x2="36806" y2="24570"/>
                        <a14:foregroundMark x1="36806" y1="24570" x2="30093" y2="42015"/>
                        <a14:foregroundMark x1="30093" y1="42015" x2="23611" y2="40295"/>
                        <a14:foregroundMark x1="35185" y1="26044" x2="30324" y2="26044"/>
                        <a14:foregroundMark x1="27778" y1="26781" x2="27778" y2="27518"/>
                        <a14:foregroundMark x1="28935" y1="28993" x2="28241" y2="34398"/>
                        <a14:foregroundMark x1="28241" y1="35627" x2="28241" y2="35627"/>
                        <a14:foregroundMark x1="28009" y1="35627" x2="25694" y2="35627"/>
                        <a14:foregroundMark x1="34028" y1="23833" x2="34028" y2="23833"/>
                        <a14:foregroundMark x1="34028" y1="23096" x2="34028" y2="23096"/>
                        <a14:foregroundMark x1="33333" y1="21867" x2="33333" y2="21867"/>
                        <a14:foregroundMark x1="35185" y1="19902" x2="35185" y2="19902"/>
                        <a14:foregroundMark x1="36574" y1="19902" x2="38426" y2="19656"/>
                        <a14:foregroundMark x1="40741" y1="19165" x2="40741" y2="19165"/>
                        <a14:foregroundMark x1="42361" y1="18919" x2="42361" y2="18919"/>
                        <a14:foregroundMark x1="45139" y1="17936" x2="46759" y2="17690"/>
                        <a14:foregroundMark x1="47917" y1="17445" x2="47917" y2="17445"/>
                        <a14:foregroundMark x1="49306" y1="17199" x2="49306" y2="17199"/>
                        <a14:foregroundMark x1="49537" y1="17199" x2="49537" y2="17199"/>
                        <a14:foregroundMark x1="44907" y1="17199" x2="50463" y2="17199"/>
                        <a14:foregroundMark x1="43056" y1="17445" x2="62500" y2="18919"/>
                        <a14:foregroundMark x1="54861" y1="19410" x2="69907" y2="19410"/>
                        <a14:foregroundMark x1="54861" y1="14742" x2="68056" y2="20147"/>
                        <a14:foregroundMark x1="69676" y1="21130" x2="75926" y2="31204"/>
                        <a14:foregroundMark x1="74769" y1="21867" x2="83102" y2="32678"/>
                        <a14:foregroundMark x1="78241" y1="33170" x2="81250" y2="49386"/>
                        <a14:foregroundMark x1="82639" y1="33415" x2="80787" y2="50860"/>
                        <a14:foregroundMark x1="84028" y1="45946" x2="80324" y2="58722"/>
                        <a14:foregroundMark x1="83796" y1="45209" x2="77083" y2="67813"/>
                        <a14:foregroundMark x1="77083" y1="67813" x2="76620" y2="68550"/>
                        <a14:foregroundMark x1="79167" y1="64373" x2="63426" y2="73464"/>
                        <a14:foregroundMark x1="63426" y1="73464" x2="61111" y2="73956"/>
                        <a14:foregroundMark x1="75231" y1="62899" x2="65509" y2="80344"/>
                        <a14:foregroundMark x1="65509" y1="80344" x2="65278" y2="80344"/>
                        <a14:foregroundMark x1="68287" y1="74201" x2="47222" y2="77641"/>
                        <a14:foregroundMark x1="62500" y1="58722" x2="58102" y2="62162"/>
                        <a14:foregroundMark x1="66435" y1="45946" x2="57870" y2="49877"/>
                        <a14:foregroundMark x1="65741" y1="48894" x2="54861" y2="56020"/>
                        <a14:foregroundMark x1="69444" y1="39312" x2="43287" y2="46929"/>
                        <a14:foregroundMark x1="43287" y1="46929" x2="43056" y2="46929"/>
                        <a14:foregroundMark x1="52315" y1="33907" x2="39583" y2="41769"/>
                        <a14:foregroundMark x1="68056" y1="42015" x2="52315" y2="42260"/>
                        <a14:foregroundMark x1="44213" y1="54791" x2="34259" y2="53563"/>
                        <a14:foregroundMark x1="50000" y1="51597" x2="40278" y2="51106"/>
                        <a14:backgroundMark x1="49537" y1="90909" x2="49537" y2="9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30277" y="3919446"/>
            <a:ext cx="1047751" cy="987117"/>
          </a:xfrm>
          <a:prstGeom prst="rect">
            <a:avLst/>
          </a:prstGeom>
        </p:spPr>
      </p:pic>
      <p:sp>
        <p:nvSpPr>
          <p:cNvPr id="36" name="文字方塊 35">
            <a:extLst>
              <a:ext uri="{FF2B5EF4-FFF2-40B4-BE49-F238E27FC236}">
                <a16:creationId xmlns:a16="http://schemas.microsoft.com/office/drawing/2014/main" id="{6BF27A5B-6175-0592-D378-AA3D7FB90307}"/>
              </a:ext>
            </a:extLst>
          </p:cNvPr>
          <p:cNvSpPr txBox="1"/>
          <p:nvPr/>
        </p:nvSpPr>
        <p:spPr>
          <a:xfrm>
            <a:off x="475141" y="2840026"/>
            <a:ext cx="2602371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0" eaLnBrk="1" latinLnBrk="0" hangingPunct="1">
              <a:lnSpc>
                <a:spcPct val="150000"/>
              </a:lnSpc>
            </a:pPr>
            <a:r>
              <a:rPr lang="zh-TW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停電改善</a:t>
            </a:r>
            <a:endParaRPr lang="en-US" altLang="zh-TW" sz="3200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: 圓角 40">
            <a:extLst>
              <a:ext uri="{FF2B5EF4-FFF2-40B4-BE49-F238E27FC236}">
                <a16:creationId xmlns:a16="http://schemas.microsoft.com/office/drawing/2014/main" id="{6E7EDE5E-9B09-2F19-E0DC-2EAC27C14353}"/>
              </a:ext>
            </a:extLst>
          </p:cNvPr>
          <p:cNvSpPr/>
          <p:nvPr/>
        </p:nvSpPr>
        <p:spPr>
          <a:xfrm>
            <a:off x="240516" y="4923264"/>
            <a:ext cx="11200589" cy="868553"/>
          </a:xfrm>
          <a:prstGeom prst="roundRect">
            <a:avLst>
              <a:gd name="adj" fmla="val 928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FB3B9808-12C7-6648-552A-240881F7AA3C}"/>
              </a:ext>
            </a:extLst>
          </p:cNvPr>
          <p:cNvSpPr txBox="1"/>
          <p:nvPr/>
        </p:nvSpPr>
        <p:spPr>
          <a:xfrm>
            <a:off x="839190" y="4957125"/>
            <a:ext cx="1812824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汰換困境</a:t>
            </a:r>
          </a:p>
        </p:txBody>
      </p:sp>
      <p:sp>
        <p:nvSpPr>
          <p:cNvPr id="43" name="文字方塊 14">
            <a:extLst>
              <a:ext uri="{FF2B5EF4-FFF2-40B4-BE49-F238E27FC236}">
                <a16:creationId xmlns:a16="http://schemas.microsoft.com/office/drawing/2014/main" id="{1BA70840-2BA8-0DAB-1040-B5C8EA0880AF}"/>
              </a:ext>
            </a:extLst>
          </p:cNvPr>
          <p:cNvSpPr txBox="1"/>
          <p:nvPr/>
        </p:nvSpPr>
        <p:spPr>
          <a:xfrm>
            <a:off x="277291" y="5129738"/>
            <a:ext cx="666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Fairwater Script" panose="02000507000000020003" pitchFamily="2" charset="0"/>
              </a:rPr>
              <a:t>4</a:t>
            </a:r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rPr>
              <a:t>.</a:t>
            </a:r>
            <a:endParaRPr lang="zh-TW" altLang="en-US" sz="48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latin typeface="Fairwater Script" panose="02000507000000020003" pitchFamily="2" charset="0"/>
            </a:endParaRPr>
          </a:p>
        </p:txBody>
      </p:sp>
      <p:pic>
        <p:nvPicPr>
          <p:cNvPr id="46" name="圖片 45">
            <a:extLst>
              <a:ext uri="{FF2B5EF4-FFF2-40B4-BE49-F238E27FC236}">
                <a16:creationId xmlns:a16="http://schemas.microsoft.com/office/drawing/2014/main" id="{C743176B-0BEB-2B13-D03B-626E9EC030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2" b="90172" l="9954" r="89815">
                        <a14:foregroundMark x1="39583" y1="13268" x2="59259" y2="9337"/>
                        <a14:foregroundMark x1="59259" y1="9337" x2="75694" y2="14988"/>
                        <a14:foregroundMark x1="75694" y1="14988" x2="90046" y2="48649"/>
                        <a14:foregroundMark x1="90046" y1="48649" x2="85648" y2="67076"/>
                        <a14:foregroundMark x1="85648" y1="67076" x2="72454" y2="80835"/>
                        <a14:foregroundMark x1="72454" y1="80835" x2="52546" y2="84275"/>
                        <a14:foregroundMark x1="52546" y1="84275" x2="33333" y2="79361"/>
                        <a14:foregroundMark x1="33333" y1="79361" x2="20370" y2="62899"/>
                        <a14:foregroundMark x1="20370" y1="62899" x2="16898" y2="42260"/>
                        <a14:foregroundMark x1="16898" y1="42260" x2="26389" y2="22850"/>
                        <a14:foregroundMark x1="26389" y1="22850" x2="40046" y2="13022"/>
                        <a14:foregroundMark x1="40046" y1="13022" x2="40046" y2="13022"/>
                        <a14:foregroundMark x1="49306" y1="90172" x2="49306" y2="90172"/>
                        <a14:foregroundMark x1="42824" y1="77150" x2="61111" y2="22604"/>
                        <a14:foregroundMark x1="61111" y1="22604" x2="61111" y2="22359"/>
                        <a14:foregroundMark x1="38889" y1="47420" x2="48611" y2="24570"/>
                        <a14:foregroundMark x1="29630" y1="46929" x2="34491" y2="23342"/>
                        <a14:foregroundMark x1="34491" y1="23342" x2="42130" y2="25061"/>
                        <a14:foregroundMark x1="29398" y1="40295" x2="43519" y2="23587"/>
                        <a14:foregroundMark x1="43519" y1="23587" x2="45370" y2="24324"/>
                        <a14:foregroundMark x1="29398" y1="35872" x2="17361" y2="54054"/>
                        <a14:foregroundMark x1="17361" y1="54054" x2="17361" y2="54054"/>
                        <a14:foregroundMark x1="23611" y1="43980" x2="34259" y2="81327"/>
                        <a14:foregroundMark x1="34259" y1="81327" x2="35880" y2="81081"/>
                        <a14:foregroundMark x1="33796" y1="65848" x2="63426" y2="67322"/>
                        <a14:foregroundMark x1="63426" y1="67322" x2="74537" y2="36855"/>
                        <a14:foregroundMark x1="74537" y1="36855" x2="52315" y2="23096"/>
                        <a14:foregroundMark x1="52315" y1="23096" x2="22222" y2="44472"/>
                        <a14:foregroundMark x1="22222" y1="44472" x2="19444" y2="70025"/>
                        <a14:foregroundMark x1="19444" y1="70025" x2="44676" y2="69287"/>
                        <a14:foregroundMark x1="44676" y1="69287" x2="45602" y2="68796"/>
                        <a14:foregroundMark x1="24074" y1="45209" x2="36806" y2="24570"/>
                        <a14:foregroundMark x1="36806" y1="24570" x2="30093" y2="42015"/>
                        <a14:foregroundMark x1="30093" y1="42015" x2="23611" y2="40295"/>
                        <a14:foregroundMark x1="35185" y1="26044" x2="30324" y2="26044"/>
                        <a14:foregroundMark x1="27778" y1="26781" x2="27778" y2="27518"/>
                        <a14:foregroundMark x1="28935" y1="28993" x2="28241" y2="34398"/>
                        <a14:foregroundMark x1="28241" y1="35627" x2="28241" y2="35627"/>
                        <a14:foregroundMark x1="28009" y1="35627" x2="25694" y2="35627"/>
                        <a14:foregroundMark x1="34028" y1="23833" x2="34028" y2="23833"/>
                        <a14:foregroundMark x1="34028" y1="23096" x2="34028" y2="23096"/>
                        <a14:foregroundMark x1="33333" y1="21867" x2="33333" y2="21867"/>
                        <a14:foregroundMark x1="35185" y1="19902" x2="35185" y2="19902"/>
                        <a14:foregroundMark x1="36574" y1="19902" x2="38426" y2="19656"/>
                        <a14:foregroundMark x1="40741" y1="19165" x2="40741" y2="19165"/>
                        <a14:foregroundMark x1="42361" y1="18919" x2="42361" y2="18919"/>
                        <a14:foregroundMark x1="45139" y1="17936" x2="46759" y2="17690"/>
                        <a14:foregroundMark x1="47917" y1="17445" x2="47917" y2="17445"/>
                        <a14:foregroundMark x1="49306" y1="17199" x2="49306" y2="17199"/>
                        <a14:foregroundMark x1="49537" y1="17199" x2="49537" y2="17199"/>
                        <a14:foregroundMark x1="44907" y1="17199" x2="50463" y2="17199"/>
                        <a14:foregroundMark x1="43056" y1="17445" x2="62500" y2="18919"/>
                        <a14:foregroundMark x1="54861" y1="19410" x2="69907" y2="19410"/>
                        <a14:foregroundMark x1="54861" y1="14742" x2="68056" y2="20147"/>
                        <a14:foregroundMark x1="69676" y1="21130" x2="75926" y2="31204"/>
                        <a14:foregroundMark x1="74769" y1="21867" x2="83102" y2="32678"/>
                        <a14:foregroundMark x1="78241" y1="33170" x2="81250" y2="49386"/>
                        <a14:foregroundMark x1="82639" y1="33415" x2="80787" y2="50860"/>
                        <a14:foregroundMark x1="84028" y1="45946" x2="80324" y2="58722"/>
                        <a14:foregroundMark x1="83796" y1="45209" x2="77083" y2="67813"/>
                        <a14:foregroundMark x1="77083" y1="67813" x2="76620" y2="68550"/>
                        <a14:foregroundMark x1="79167" y1="64373" x2="63426" y2="73464"/>
                        <a14:foregroundMark x1="63426" y1="73464" x2="61111" y2="73956"/>
                        <a14:foregroundMark x1="75231" y1="62899" x2="65509" y2="80344"/>
                        <a14:foregroundMark x1="65509" y1="80344" x2="65278" y2="80344"/>
                        <a14:foregroundMark x1="68287" y1="74201" x2="47222" y2="77641"/>
                        <a14:foregroundMark x1="62500" y1="58722" x2="58102" y2="62162"/>
                        <a14:foregroundMark x1="66435" y1="45946" x2="57870" y2="49877"/>
                        <a14:foregroundMark x1="65741" y1="48894" x2="54861" y2="56020"/>
                        <a14:foregroundMark x1="69444" y1="39312" x2="43287" y2="46929"/>
                        <a14:foregroundMark x1="43287" y1="46929" x2="43056" y2="46929"/>
                        <a14:foregroundMark x1="52315" y1="33907" x2="39583" y2="41769"/>
                        <a14:foregroundMark x1="68056" y1="42015" x2="52315" y2="42260"/>
                        <a14:foregroundMark x1="44213" y1="54791" x2="34259" y2="53563"/>
                        <a14:foregroundMark x1="50000" y1="51597" x2="40278" y2="51106"/>
                        <a14:backgroundMark x1="49537" y1="90909" x2="49537" y2="9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16193" y="4804700"/>
            <a:ext cx="1047751" cy="987117"/>
          </a:xfrm>
          <a:prstGeom prst="rect">
            <a:avLst/>
          </a:prstGeom>
        </p:spPr>
      </p:pic>
      <p:grpSp>
        <p:nvGrpSpPr>
          <p:cNvPr id="49" name="群組 48">
            <a:extLst>
              <a:ext uri="{FF2B5EF4-FFF2-40B4-BE49-F238E27FC236}">
                <a16:creationId xmlns:a16="http://schemas.microsoft.com/office/drawing/2014/main" id="{19B70234-8BF2-8646-89D0-0B73FE4D9846}"/>
              </a:ext>
            </a:extLst>
          </p:cNvPr>
          <p:cNvGrpSpPr/>
          <p:nvPr/>
        </p:nvGrpSpPr>
        <p:grpSpPr>
          <a:xfrm>
            <a:off x="265154" y="3977768"/>
            <a:ext cx="2411924" cy="983339"/>
            <a:chOff x="471597" y="3532664"/>
            <a:chExt cx="2411924" cy="983339"/>
          </a:xfrm>
        </p:grpSpPr>
        <p:sp>
          <p:nvSpPr>
            <p:cNvPr id="30" name="文字方塊 14">
              <a:extLst>
                <a:ext uri="{FF2B5EF4-FFF2-40B4-BE49-F238E27FC236}">
                  <a16:creationId xmlns:a16="http://schemas.microsoft.com/office/drawing/2014/main" id="{A40FE0E2-BA72-D08F-B938-1C8B5E6390AE}"/>
                </a:ext>
              </a:extLst>
            </p:cNvPr>
            <p:cNvSpPr txBox="1"/>
            <p:nvPr/>
          </p:nvSpPr>
          <p:spPr>
            <a:xfrm>
              <a:off x="471597" y="3685006"/>
              <a:ext cx="6661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Fairwater Script" panose="02000507000000020003" pitchFamily="2" charset="0"/>
                </a:rPr>
                <a:t>3</a:t>
              </a:r>
              <a:r>
                <a:rPr lang="en-US" altLang="zh-TW" sz="4800" b="1" dirty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latin typeface="Fairwater Script" panose="02000507000000020003" pitchFamily="2" charset="0"/>
                </a:rPr>
                <a:t>.</a:t>
              </a:r>
              <a:endParaRPr lang="zh-TW" altLang="en-US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endParaRPr>
            </a:p>
          </p:txBody>
        </p: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13767C3D-8F2B-0E3F-69F2-2E18F65A395D}"/>
                </a:ext>
              </a:extLst>
            </p:cNvPr>
            <p:cNvSpPr txBox="1"/>
            <p:nvPr/>
          </p:nvSpPr>
          <p:spPr>
            <a:xfrm>
              <a:off x="1038847" y="3532664"/>
              <a:ext cx="1844674" cy="7405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algn="ctr" defTabSz="914400" rtl="0" eaLnBrk="1" latinLnBrk="0" hangingPunct="1">
                <a:lnSpc>
                  <a:spcPct val="150000"/>
                </a:lnSpc>
              </a:pPr>
              <a:r>
                <a:rPr lang="zh-TW" altLang="en-US" sz="32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資安風險</a:t>
              </a:r>
            </a:p>
          </p:txBody>
        </p:sp>
      </p:grpSp>
      <p:sp>
        <p:nvSpPr>
          <p:cNvPr id="5" name="文字方塊 14">
            <a:extLst>
              <a:ext uri="{FF2B5EF4-FFF2-40B4-BE49-F238E27FC236}">
                <a16:creationId xmlns:a16="http://schemas.microsoft.com/office/drawing/2014/main" id="{EF347178-B8F9-A0B1-FA43-27DB3EC6C978}"/>
              </a:ext>
            </a:extLst>
          </p:cNvPr>
          <p:cNvSpPr txBox="1"/>
          <p:nvPr/>
        </p:nvSpPr>
        <p:spPr>
          <a:xfrm>
            <a:off x="2756759" y="2575464"/>
            <a:ext cx="4682309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1.IED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及</a:t>
            </a:r>
            <a:r>
              <a:rPr lang="en-US" altLang="zh-TW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GateWay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韌體更新多，每次更新後</a:t>
            </a:r>
            <a:endParaRPr lang="en-US" altLang="zh-TW" b="1" kern="0" dirty="0">
              <a:solidFill>
                <a:schemeClr val="tx1">
                  <a:lumMod val="95000"/>
                  <a:lumOff val="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R="0" lv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kern="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點位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及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電驛特性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均需重新測試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停電時間長</a:t>
            </a:r>
            <a:endParaRPr lang="en-US" altLang="zh-TW" b="1" kern="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R="0" lv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影響</a:t>
            </a:r>
            <a:r>
              <a:rPr lang="zh-TW" altLang="en-US" b="1" u="sng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大用戶用電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與</a:t>
            </a:r>
            <a:r>
              <a:rPr lang="zh-TW" altLang="en-US" b="1" u="sng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再生能源業者發電</a:t>
            </a:r>
          </a:p>
        </p:txBody>
      </p:sp>
      <p:sp>
        <p:nvSpPr>
          <p:cNvPr id="9" name="文字方塊 14">
            <a:extLst>
              <a:ext uri="{FF2B5EF4-FFF2-40B4-BE49-F238E27FC236}">
                <a16:creationId xmlns:a16="http://schemas.microsoft.com/office/drawing/2014/main" id="{0D271690-9C64-ED24-2015-834FC34846C4}"/>
              </a:ext>
            </a:extLst>
          </p:cNvPr>
          <p:cNvSpPr txBox="1"/>
          <p:nvPr/>
        </p:nvSpPr>
        <p:spPr>
          <a:xfrm>
            <a:off x="8851830" y="2919736"/>
            <a:ext cx="1623832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不曾發生</a:t>
            </a:r>
            <a:endParaRPr lang="en-US" altLang="zh-TW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39AED55D-B568-571E-9691-4B3C4FE75C67}"/>
              </a:ext>
            </a:extLst>
          </p:cNvPr>
          <p:cNvSpPr txBox="1"/>
          <p:nvPr/>
        </p:nvSpPr>
        <p:spPr>
          <a:xfrm>
            <a:off x="8466136" y="3905782"/>
            <a:ext cx="285094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無作業系統</a:t>
            </a:r>
            <a:endParaRPr lang="en-US" altLang="zh-TW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 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廠商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自訂協定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CA6AB883-6895-AF07-B46C-4C761C287454}"/>
              </a:ext>
            </a:extLst>
          </p:cNvPr>
          <p:cNvSpPr txBox="1"/>
          <p:nvPr/>
        </p:nvSpPr>
        <p:spPr>
          <a:xfrm>
            <a:off x="2773693" y="3908795"/>
            <a:ext cx="4502671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1.HMI-SCADA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及</a:t>
            </a: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Gateway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均有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作業系統</a:t>
            </a:r>
            <a:endParaRPr lang="en-US" altLang="zh-TW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TW" altLang="en-US" b="1" kern="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具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大量網通設備</a:t>
            </a: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6CF0F4EB-687E-7193-2CC1-C12BE9C7D749}"/>
              </a:ext>
            </a:extLst>
          </p:cNvPr>
          <p:cNvSpPr txBox="1"/>
          <p:nvPr/>
        </p:nvSpPr>
        <p:spPr>
          <a:xfrm>
            <a:off x="8333643" y="5038590"/>
            <a:ext cx="2909535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chemeClr val="dk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施工與設定均容易</a:t>
            </a: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83098685-01A0-C573-705F-6C5A320D6E3E}"/>
              </a:ext>
            </a:extLst>
          </p:cNvPr>
          <p:cNvSpPr txBox="1"/>
          <p:nvPr/>
        </p:nvSpPr>
        <p:spPr>
          <a:xfrm>
            <a:off x="2689215" y="4893447"/>
            <a:ext cx="5063291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defTabSz="914400" rtl="0" eaLnBrk="1" latinLnBrk="0" hangingPunct="1">
              <a:lnSpc>
                <a:spcPct val="150000"/>
              </a:lnSpc>
            </a:pPr>
            <a:r>
              <a:rPr lang="zh-TW" altLang="en-US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許多再生能源輸電線路</a:t>
            </a:r>
            <a:r>
              <a:rPr lang="zh-TW" altLang="en-US" b="1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檔位</a:t>
            </a:r>
            <a:r>
              <a:rPr lang="zh-TW" altLang="en-US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或</a:t>
            </a:r>
            <a:r>
              <a:rPr lang="en-US" altLang="zh-TW" b="1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50+2</a:t>
            </a:r>
            <a:r>
              <a:rPr lang="zh-TW" altLang="en-US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取樣之</a:t>
            </a:r>
            <a:r>
              <a:rPr lang="en-US" altLang="zh-TW" b="1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IED</a:t>
            </a:r>
            <a:r>
              <a:rPr lang="zh-TW" altLang="en-US" b="1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為業者所有</a:t>
            </a:r>
            <a:r>
              <a:rPr lang="zh-TW" altLang="en-US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，需取得業者同意才能異動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390DEDC-2482-4231-8C27-71A603FE41AD}"/>
              </a:ext>
            </a:extLst>
          </p:cNvPr>
          <p:cNvSpPr txBox="1"/>
          <p:nvPr/>
        </p:nvSpPr>
        <p:spPr>
          <a:xfrm>
            <a:off x="-1" y="178297"/>
            <a:ext cx="9313667" cy="626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貳、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RTU</a:t>
            </a: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與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IEC61850</a:t>
            </a: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比較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kumimoji="1" lang="zh-TW" altLang="en-US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維護</a:t>
            </a:r>
            <a:endParaRPr kumimoji="1" lang="zh-TW" altLang="zh-TW" sz="4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6" name="圖片 25" descr="一張含有 文字, 卡通, 廚房用具 的圖片&#10;&#10;自動產生的描述">
            <a:extLst>
              <a:ext uri="{FF2B5EF4-FFF2-40B4-BE49-F238E27FC236}">
                <a16:creationId xmlns:a16="http://schemas.microsoft.com/office/drawing/2014/main" id="{48E939AB-E6E2-B4D2-BBD0-E5050AB19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535" b="9205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95"/>
          <a:stretch/>
        </p:blipFill>
        <p:spPr>
          <a:xfrm>
            <a:off x="8431324" y="-170568"/>
            <a:ext cx="1315075" cy="112538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D14DFC37-21F1-7DE9-7AA7-318506F464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3CA5A9C-F4BF-D02C-E2DC-AAD441608A4A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D74A0AA0-0BBC-53DF-2D4B-4D1CC9363D1A}"/>
              </a:ext>
            </a:extLst>
          </p:cNvPr>
          <p:cNvSpPr txBox="1">
            <a:spLocks/>
          </p:cNvSpPr>
          <p:nvPr/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10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FBB1F58B-82F0-55A1-46D4-CD69FF86B4C7}"/>
              </a:ext>
            </a:extLst>
          </p:cNvPr>
          <p:cNvSpPr/>
          <p:nvPr/>
        </p:nvSpPr>
        <p:spPr>
          <a:xfrm>
            <a:off x="240516" y="5890452"/>
            <a:ext cx="11176163" cy="923329"/>
          </a:xfrm>
          <a:prstGeom prst="roundRect">
            <a:avLst>
              <a:gd name="adj" fmla="val 928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8" name="文字方塊 14">
            <a:extLst>
              <a:ext uri="{FF2B5EF4-FFF2-40B4-BE49-F238E27FC236}">
                <a16:creationId xmlns:a16="http://schemas.microsoft.com/office/drawing/2014/main" id="{584FA604-F2F0-AB66-D113-3751441B81F2}"/>
              </a:ext>
            </a:extLst>
          </p:cNvPr>
          <p:cNvSpPr txBox="1"/>
          <p:nvPr/>
        </p:nvSpPr>
        <p:spPr>
          <a:xfrm>
            <a:off x="323872" y="6000095"/>
            <a:ext cx="666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Fairwater Script" panose="02000507000000020003" pitchFamily="2" charset="0"/>
              </a:rPr>
              <a:t>5</a:t>
            </a:r>
            <a:r>
              <a:rPr lang="en-US" altLang="zh-TW" sz="4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Fairwater Script" panose="02000507000000020003" pitchFamily="2" charset="0"/>
              </a:rPr>
              <a:t>.</a:t>
            </a:r>
            <a:endParaRPr lang="zh-TW" altLang="en-US" sz="48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latin typeface="Fairwater Script" panose="02000507000000020003" pitchFamily="2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40884FF-751B-2C83-0466-3F84F6F450DA}"/>
              </a:ext>
            </a:extLst>
          </p:cNvPr>
          <p:cNvSpPr txBox="1"/>
          <p:nvPr/>
        </p:nvSpPr>
        <p:spPr>
          <a:xfrm>
            <a:off x="8367859" y="6063310"/>
            <a:ext cx="2757080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同仁皆可</a:t>
            </a:r>
            <a:r>
              <a:rPr lang="zh-TW" altLang="en-US" sz="24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故障排除</a:t>
            </a:r>
          </a:p>
        </p:txBody>
      </p:sp>
      <p:sp>
        <p:nvSpPr>
          <p:cNvPr id="12" name="文字方塊 14">
            <a:extLst>
              <a:ext uri="{FF2B5EF4-FFF2-40B4-BE49-F238E27FC236}">
                <a16:creationId xmlns:a16="http://schemas.microsoft.com/office/drawing/2014/main" id="{3402AA2D-5944-041A-6F41-DF4394804326}"/>
              </a:ext>
            </a:extLst>
          </p:cNvPr>
          <p:cNvSpPr txBox="1"/>
          <p:nvPr/>
        </p:nvSpPr>
        <p:spPr>
          <a:xfrm>
            <a:off x="2706974" y="5893456"/>
            <a:ext cx="4984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1.HMI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、網通設備、</a:t>
            </a: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IED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等專才人員皆不同，</a:t>
            </a:r>
            <a:endParaRPr lang="en-US" altLang="zh-TW" b="1" kern="0" dirty="0">
              <a:solidFill>
                <a:schemeClr val="tx1">
                  <a:lumMod val="95000"/>
                  <a:lumOff val="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廠家無法及時處理</a:t>
            </a:r>
            <a:r>
              <a:rPr lang="en-US" altLang="zh-TW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權責難以釐清</a:t>
            </a:r>
            <a:endParaRPr lang="en-US" altLang="zh-TW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為避免值班同仁盲目運轉</a:t>
            </a:r>
            <a:r>
              <a:rPr lang="en-US" altLang="zh-TW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TW" altLang="en-US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派員至</a:t>
            </a:r>
            <a:r>
              <a:rPr lang="zh-TW" altLang="en-US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變電所值班</a:t>
            </a:r>
            <a:endParaRPr lang="en-US" altLang="zh-TW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057BE54B-CEDA-882B-31C7-03C3C47D46D6}"/>
              </a:ext>
            </a:extLst>
          </p:cNvPr>
          <p:cNvSpPr txBox="1"/>
          <p:nvPr/>
        </p:nvSpPr>
        <p:spPr>
          <a:xfrm>
            <a:off x="775321" y="5859100"/>
            <a:ext cx="1902986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緊急處理</a:t>
            </a:r>
            <a:endParaRPr lang="en-US" altLang="zh-TW" sz="3200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05DE3623-F766-2E10-2643-05D9F2FCB843}"/>
              </a:ext>
            </a:extLst>
          </p:cNvPr>
          <p:cNvSpPr/>
          <p:nvPr/>
        </p:nvSpPr>
        <p:spPr>
          <a:xfrm>
            <a:off x="225933" y="5869742"/>
            <a:ext cx="11204388" cy="936891"/>
          </a:xfrm>
          <a:prstGeom prst="roundRect">
            <a:avLst>
              <a:gd name="adj" fmla="val 5867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26C3A487-40A9-20E2-1420-979924DFF94F}"/>
              </a:ext>
            </a:extLst>
          </p:cNvPr>
          <p:cNvSpPr/>
          <p:nvPr/>
        </p:nvSpPr>
        <p:spPr>
          <a:xfrm>
            <a:off x="257208" y="2639133"/>
            <a:ext cx="11204388" cy="1242138"/>
          </a:xfrm>
          <a:prstGeom prst="roundRect">
            <a:avLst>
              <a:gd name="adj" fmla="val 5867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1CD765DC-282D-8C05-C86D-86450C04D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2" b="90172" l="9954" r="89815">
                        <a14:foregroundMark x1="39583" y1="13268" x2="59259" y2="9337"/>
                        <a14:foregroundMark x1="59259" y1="9337" x2="75694" y2="14988"/>
                        <a14:foregroundMark x1="75694" y1="14988" x2="90046" y2="48649"/>
                        <a14:foregroundMark x1="90046" y1="48649" x2="85648" y2="67076"/>
                        <a14:foregroundMark x1="85648" y1="67076" x2="72454" y2="80835"/>
                        <a14:foregroundMark x1="72454" y1="80835" x2="52546" y2="84275"/>
                        <a14:foregroundMark x1="52546" y1="84275" x2="33333" y2="79361"/>
                        <a14:foregroundMark x1="33333" y1="79361" x2="20370" y2="62899"/>
                        <a14:foregroundMark x1="20370" y1="62899" x2="16898" y2="42260"/>
                        <a14:foregroundMark x1="16898" y1="42260" x2="26389" y2="22850"/>
                        <a14:foregroundMark x1="26389" y1="22850" x2="40046" y2="13022"/>
                        <a14:foregroundMark x1="40046" y1="13022" x2="40046" y2="13022"/>
                        <a14:foregroundMark x1="49306" y1="90172" x2="49306" y2="90172"/>
                        <a14:foregroundMark x1="42824" y1="77150" x2="61111" y2="22604"/>
                        <a14:foregroundMark x1="61111" y1="22604" x2="61111" y2="22359"/>
                        <a14:foregroundMark x1="38889" y1="47420" x2="48611" y2="24570"/>
                        <a14:foregroundMark x1="29630" y1="46929" x2="34491" y2="23342"/>
                        <a14:foregroundMark x1="34491" y1="23342" x2="42130" y2="25061"/>
                        <a14:foregroundMark x1="29398" y1="40295" x2="43519" y2="23587"/>
                        <a14:foregroundMark x1="43519" y1="23587" x2="45370" y2="24324"/>
                        <a14:foregroundMark x1="29398" y1="35872" x2="17361" y2="54054"/>
                        <a14:foregroundMark x1="17361" y1="54054" x2="17361" y2="54054"/>
                        <a14:foregroundMark x1="23611" y1="43980" x2="34259" y2="81327"/>
                        <a14:foregroundMark x1="34259" y1="81327" x2="35880" y2="81081"/>
                        <a14:foregroundMark x1="33796" y1="65848" x2="63426" y2="67322"/>
                        <a14:foregroundMark x1="63426" y1="67322" x2="74537" y2="36855"/>
                        <a14:foregroundMark x1="74537" y1="36855" x2="52315" y2="23096"/>
                        <a14:foregroundMark x1="52315" y1="23096" x2="22222" y2="44472"/>
                        <a14:foregroundMark x1="22222" y1="44472" x2="19444" y2="70025"/>
                        <a14:foregroundMark x1="19444" y1="70025" x2="44676" y2="69287"/>
                        <a14:foregroundMark x1="44676" y1="69287" x2="45602" y2="68796"/>
                        <a14:foregroundMark x1="24074" y1="45209" x2="36806" y2="24570"/>
                        <a14:foregroundMark x1="36806" y1="24570" x2="30093" y2="42015"/>
                        <a14:foregroundMark x1="30093" y1="42015" x2="23611" y2="40295"/>
                        <a14:foregroundMark x1="35185" y1="26044" x2="30324" y2="26044"/>
                        <a14:foregroundMark x1="27778" y1="26781" x2="27778" y2="27518"/>
                        <a14:foregroundMark x1="28935" y1="28993" x2="28241" y2="34398"/>
                        <a14:foregroundMark x1="28241" y1="35627" x2="28241" y2="35627"/>
                        <a14:foregroundMark x1="28009" y1="35627" x2="25694" y2="35627"/>
                        <a14:foregroundMark x1="34028" y1="23833" x2="34028" y2="23833"/>
                        <a14:foregroundMark x1="34028" y1="23096" x2="34028" y2="23096"/>
                        <a14:foregroundMark x1="33333" y1="21867" x2="33333" y2="21867"/>
                        <a14:foregroundMark x1="35185" y1="19902" x2="35185" y2="19902"/>
                        <a14:foregroundMark x1="36574" y1="19902" x2="38426" y2="19656"/>
                        <a14:foregroundMark x1="40741" y1="19165" x2="40741" y2="19165"/>
                        <a14:foregroundMark x1="42361" y1="18919" x2="42361" y2="18919"/>
                        <a14:foregroundMark x1="45139" y1="17936" x2="46759" y2="17690"/>
                        <a14:foregroundMark x1="47917" y1="17445" x2="47917" y2="17445"/>
                        <a14:foregroundMark x1="49306" y1="17199" x2="49306" y2="17199"/>
                        <a14:foregroundMark x1="49537" y1="17199" x2="49537" y2="17199"/>
                        <a14:foregroundMark x1="44907" y1="17199" x2="50463" y2="17199"/>
                        <a14:foregroundMark x1="43056" y1="17445" x2="62500" y2="18919"/>
                        <a14:foregroundMark x1="54861" y1="19410" x2="69907" y2="19410"/>
                        <a14:foregroundMark x1="54861" y1="14742" x2="68056" y2="20147"/>
                        <a14:foregroundMark x1="69676" y1="21130" x2="75926" y2="31204"/>
                        <a14:foregroundMark x1="74769" y1="21867" x2="83102" y2="32678"/>
                        <a14:foregroundMark x1="78241" y1="33170" x2="81250" y2="49386"/>
                        <a14:foregroundMark x1="82639" y1="33415" x2="80787" y2="50860"/>
                        <a14:foregroundMark x1="84028" y1="45946" x2="80324" y2="58722"/>
                        <a14:foregroundMark x1="83796" y1="45209" x2="77083" y2="67813"/>
                        <a14:foregroundMark x1="77083" y1="67813" x2="76620" y2="68550"/>
                        <a14:foregroundMark x1="79167" y1="64373" x2="63426" y2="73464"/>
                        <a14:foregroundMark x1="63426" y1="73464" x2="61111" y2="73956"/>
                        <a14:foregroundMark x1="75231" y1="62899" x2="65509" y2="80344"/>
                        <a14:foregroundMark x1="65509" y1="80344" x2="65278" y2="80344"/>
                        <a14:foregroundMark x1="68287" y1="74201" x2="47222" y2="77641"/>
                        <a14:foregroundMark x1="62500" y1="58722" x2="58102" y2="62162"/>
                        <a14:foregroundMark x1="66435" y1="45946" x2="57870" y2="49877"/>
                        <a14:foregroundMark x1="65741" y1="48894" x2="54861" y2="56020"/>
                        <a14:foregroundMark x1="69444" y1="39312" x2="43287" y2="46929"/>
                        <a14:foregroundMark x1="43287" y1="46929" x2="43056" y2="46929"/>
                        <a14:foregroundMark x1="52315" y1="33907" x2="39583" y2="41769"/>
                        <a14:foregroundMark x1="68056" y1="42015" x2="52315" y2="42260"/>
                        <a14:foregroundMark x1="44213" y1="54791" x2="34259" y2="53563"/>
                        <a14:foregroundMark x1="50000" y1="51597" x2="40278" y2="51106"/>
                        <a14:backgroundMark x1="49537" y1="90909" x2="49537" y2="9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44860" y="5737535"/>
            <a:ext cx="1047751" cy="987117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461FE675-8696-E891-8965-AE7415A2E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2" b="90172" l="9954" r="89815">
                        <a14:foregroundMark x1="39583" y1="13268" x2="59259" y2="9337"/>
                        <a14:foregroundMark x1="59259" y1="9337" x2="75694" y2="14988"/>
                        <a14:foregroundMark x1="75694" y1="14988" x2="90046" y2="48649"/>
                        <a14:foregroundMark x1="90046" y1="48649" x2="85648" y2="67076"/>
                        <a14:foregroundMark x1="85648" y1="67076" x2="72454" y2="80835"/>
                        <a14:foregroundMark x1="72454" y1="80835" x2="52546" y2="84275"/>
                        <a14:foregroundMark x1="52546" y1="84275" x2="33333" y2="79361"/>
                        <a14:foregroundMark x1="33333" y1="79361" x2="20370" y2="62899"/>
                        <a14:foregroundMark x1="20370" y1="62899" x2="16898" y2="42260"/>
                        <a14:foregroundMark x1="16898" y1="42260" x2="26389" y2="22850"/>
                        <a14:foregroundMark x1="26389" y1="22850" x2="40046" y2="13022"/>
                        <a14:foregroundMark x1="40046" y1="13022" x2="40046" y2="13022"/>
                        <a14:foregroundMark x1="49306" y1="90172" x2="49306" y2="90172"/>
                        <a14:foregroundMark x1="42824" y1="77150" x2="61111" y2="22604"/>
                        <a14:foregroundMark x1="61111" y1="22604" x2="61111" y2="22359"/>
                        <a14:foregroundMark x1="38889" y1="47420" x2="48611" y2="24570"/>
                        <a14:foregroundMark x1="29630" y1="46929" x2="34491" y2="23342"/>
                        <a14:foregroundMark x1="34491" y1="23342" x2="42130" y2="25061"/>
                        <a14:foregroundMark x1="29398" y1="40295" x2="43519" y2="23587"/>
                        <a14:foregroundMark x1="43519" y1="23587" x2="45370" y2="24324"/>
                        <a14:foregroundMark x1="29398" y1="35872" x2="17361" y2="54054"/>
                        <a14:foregroundMark x1="17361" y1="54054" x2="17361" y2="54054"/>
                        <a14:foregroundMark x1="23611" y1="43980" x2="34259" y2="81327"/>
                        <a14:foregroundMark x1="34259" y1="81327" x2="35880" y2="81081"/>
                        <a14:foregroundMark x1="33796" y1="65848" x2="63426" y2="67322"/>
                        <a14:foregroundMark x1="63426" y1="67322" x2="74537" y2="36855"/>
                        <a14:foregroundMark x1="74537" y1="36855" x2="52315" y2="23096"/>
                        <a14:foregroundMark x1="52315" y1="23096" x2="22222" y2="44472"/>
                        <a14:foregroundMark x1="22222" y1="44472" x2="19444" y2="70025"/>
                        <a14:foregroundMark x1="19444" y1="70025" x2="44676" y2="69287"/>
                        <a14:foregroundMark x1="44676" y1="69287" x2="45602" y2="68796"/>
                        <a14:foregroundMark x1="24074" y1="45209" x2="36806" y2="24570"/>
                        <a14:foregroundMark x1="36806" y1="24570" x2="30093" y2="42015"/>
                        <a14:foregroundMark x1="30093" y1="42015" x2="23611" y2="40295"/>
                        <a14:foregroundMark x1="35185" y1="26044" x2="30324" y2="26044"/>
                        <a14:foregroundMark x1="27778" y1="26781" x2="27778" y2="27518"/>
                        <a14:foregroundMark x1="28935" y1="28993" x2="28241" y2="34398"/>
                        <a14:foregroundMark x1="28241" y1="35627" x2="28241" y2="35627"/>
                        <a14:foregroundMark x1="28009" y1="35627" x2="25694" y2="35627"/>
                        <a14:foregroundMark x1="34028" y1="23833" x2="34028" y2="23833"/>
                        <a14:foregroundMark x1="34028" y1="23096" x2="34028" y2="23096"/>
                        <a14:foregroundMark x1="33333" y1="21867" x2="33333" y2="21867"/>
                        <a14:foregroundMark x1="35185" y1="19902" x2="35185" y2="19902"/>
                        <a14:foregroundMark x1="36574" y1="19902" x2="38426" y2="19656"/>
                        <a14:foregroundMark x1="40741" y1="19165" x2="40741" y2="19165"/>
                        <a14:foregroundMark x1="42361" y1="18919" x2="42361" y2="18919"/>
                        <a14:foregroundMark x1="45139" y1="17936" x2="46759" y2="17690"/>
                        <a14:foregroundMark x1="47917" y1="17445" x2="47917" y2="17445"/>
                        <a14:foregroundMark x1="49306" y1="17199" x2="49306" y2="17199"/>
                        <a14:foregroundMark x1="49537" y1="17199" x2="49537" y2="17199"/>
                        <a14:foregroundMark x1="44907" y1="17199" x2="50463" y2="17199"/>
                        <a14:foregroundMark x1="43056" y1="17445" x2="62500" y2="18919"/>
                        <a14:foregroundMark x1="54861" y1="19410" x2="69907" y2="19410"/>
                        <a14:foregroundMark x1="54861" y1="14742" x2="68056" y2="20147"/>
                        <a14:foregroundMark x1="69676" y1="21130" x2="75926" y2="31204"/>
                        <a14:foregroundMark x1="74769" y1="21867" x2="83102" y2="32678"/>
                        <a14:foregroundMark x1="78241" y1="33170" x2="81250" y2="49386"/>
                        <a14:foregroundMark x1="82639" y1="33415" x2="80787" y2="50860"/>
                        <a14:foregroundMark x1="84028" y1="45946" x2="80324" y2="58722"/>
                        <a14:foregroundMark x1="83796" y1="45209" x2="77083" y2="67813"/>
                        <a14:foregroundMark x1="77083" y1="67813" x2="76620" y2="68550"/>
                        <a14:foregroundMark x1="79167" y1="64373" x2="63426" y2="73464"/>
                        <a14:foregroundMark x1="63426" y1="73464" x2="61111" y2="73956"/>
                        <a14:foregroundMark x1="75231" y1="62899" x2="65509" y2="80344"/>
                        <a14:foregroundMark x1="65509" y1="80344" x2="65278" y2="80344"/>
                        <a14:foregroundMark x1="68287" y1="74201" x2="47222" y2="77641"/>
                        <a14:foregroundMark x1="62500" y1="58722" x2="58102" y2="62162"/>
                        <a14:foregroundMark x1="66435" y1="45946" x2="57870" y2="49877"/>
                        <a14:foregroundMark x1="65741" y1="48894" x2="54861" y2="56020"/>
                        <a14:foregroundMark x1="69444" y1="39312" x2="43287" y2="46929"/>
                        <a14:foregroundMark x1="43287" y1="46929" x2="43056" y2="46929"/>
                        <a14:foregroundMark x1="52315" y1="33907" x2="39583" y2="41769"/>
                        <a14:foregroundMark x1="68056" y1="42015" x2="52315" y2="42260"/>
                        <a14:foregroundMark x1="44213" y1="54791" x2="34259" y2="53563"/>
                        <a14:foregroundMark x1="50000" y1="51597" x2="40278" y2="51106"/>
                        <a14:backgroundMark x1="49537" y1="90909" x2="49537" y2="909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30277" y="2789780"/>
            <a:ext cx="1047751" cy="98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0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316D6C0A-E481-E335-44F6-1CEA0E9E8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952765"/>
              </p:ext>
            </p:extLst>
          </p:nvPr>
        </p:nvGraphicFramePr>
        <p:xfrm>
          <a:off x="132268" y="1083899"/>
          <a:ext cx="5973448" cy="5081385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785351">
                  <a:extLst>
                    <a:ext uri="{9D8B030D-6E8A-4147-A177-3AD203B41FA5}">
                      <a16:colId xmlns:a16="http://schemas.microsoft.com/office/drawing/2014/main" val="3761593196"/>
                    </a:ext>
                  </a:extLst>
                </a:gridCol>
                <a:gridCol w="5188097">
                  <a:extLst>
                    <a:ext uri="{9D8B030D-6E8A-4147-A177-3AD203B41FA5}">
                      <a16:colId xmlns:a16="http://schemas.microsoft.com/office/drawing/2014/main" val="891097803"/>
                    </a:ext>
                  </a:extLst>
                </a:gridCol>
              </a:tblGrid>
              <a:tr h="74431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4000" kern="12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GOOSE</a:t>
                      </a:r>
                      <a:endParaRPr lang="zh-TW" altLang="en-US" sz="4000" kern="12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說明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41894"/>
                  </a:ext>
                </a:extLst>
              </a:tr>
              <a:tr h="12138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kern="1200" dirty="0">
                          <a:solidFill>
                            <a:srgbClr val="08080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定義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電驛與電驛之間的溝通</a:t>
                      </a:r>
                      <a:endParaRPr lang="en-US" altLang="zh-TW" sz="2800" b="1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31269"/>
                  </a:ext>
                </a:extLst>
              </a:tr>
              <a:tr h="12138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kern="1200" dirty="0">
                          <a:solidFill>
                            <a:srgbClr val="08080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目的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解決兩饋線以上同時發生故障造成</a:t>
                      </a:r>
                      <a:r>
                        <a:rPr lang="zh-TW" altLang="en-US" sz="2800" b="1" kern="120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越區跳脫</a:t>
                      </a:r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之問題</a:t>
                      </a:r>
                      <a:endParaRPr lang="en-US" altLang="zh-TW" sz="2800" b="1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658159"/>
                  </a:ext>
                </a:extLst>
              </a:tr>
              <a:tr h="190933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kern="1200" dirty="0">
                          <a:solidFill>
                            <a:srgbClr val="08080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應用</a:t>
                      </a:r>
                      <a:endParaRPr lang="en-US" altLang="zh-TW" sz="2800" b="1" kern="1200" dirty="0">
                        <a:solidFill>
                          <a:srgbClr val="080808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PMCC</a:t>
                      </a:r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之間應用</a:t>
                      </a:r>
                      <a:r>
                        <a:rPr lang="en-US" altLang="zh-TW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GOOSE</a:t>
                      </a:r>
                      <a:r>
                        <a:rPr lang="zh-TW" altLang="zh-TW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信息偵測</a:t>
                      </a:r>
                      <a:r>
                        <a:rPr lang="zh-TW" altLang="zh-TW" sz="2800" b="1" kern="120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兩饋線同時故障</a:t>
                      </a:r>
                      <a:endParaRPr lang="en-US" altLang="zh-TW" sz="2800" b="1" kern="120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zh-TW" altLang="zh-TW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加速饋線</a:t>
                      </a:r>
                      <a:r>
                        <a:rPr lang="en-US" altLang="zh-TW" sz="2800" b="1" kern="120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IED</a:t>
                      </a:r>
                      <a:r>
                        <a:rPr lang="zh-TW" altLang="zh-TW" sz="2800" b="1" kern="120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跳脫保護邏輯</a:t>
                      </a:r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，</a:t>
                      </a:r>
                      <a:r>
                        <a:rPr lang="zh-TW" altLang="zh-TW" sz="2800" b="1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itchFamily="34" charset="0"/>
                        </a:rPr>
                        <a:t>以縮小停電範圍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" name="Picture 4" descr="D:\IEC61850研究案\台電工程月刊\Switch.png">
            <a:extLst>
              <a:ext uri="{FF2B5EF4-FFF2-40B4-BE49-F238E27FC236}">
                <a16:creationId xmlns:a16="http://schemas.microsoft.com/office/drawing/2014/main" id="{7740F854-8A99-BF67-DD9A-E640F2D30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685" y="3498852"/>
            <a:ext cx="14668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EAF05CF0-7230-02A1-0550-B61160E2DDA9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7773535" y="3646490"/>
            <a:ext cx="37528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圖片 21">
            <a:extLst>
              <a:ext uri="{FF2B5EF4-FFF2-40B4-BE49-F238E27FC236}">
                <a16:creationId xmlns:a16="http://schemas.microsoft.com/office/drawing/2014/main" id="{6731DAC1-E453-ABBB-94A5-C83FE5DA7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623" y="4476618"/>
            <a:ext cx="1466850" cy="819150"/>
          </a:xfrm>
          <a:prstGeom prst="rect">
            <a:avLst/>
          </a:prstGeom>
        </p:spPr>
      </p:pic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24E9F637-8244-80B1-6981-24228EF9C70F}"/>
              </a:ext>
            </a:extLst>
          </p:cNvPr>
          <p:cNvCxnSpPr>
            <a:cxnSpLocks/>
            <a:endCxn id="22" idx="0"/>
          </p:cNvCxnSpPr>
          <p:nvPr/>
        </p:nvCxnSpPr>
        <p:spPr>
          <a:xfrm flipH="1">
            <a:off x="8020048" y="3646490"/>
            <a:ext cx="10625" cy="83012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9BDD5428-56C4-95DA-265C-BEAC9F3336D7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9825304" y="3624592"/>
            <a:ext cx="0" cy="35774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38A8ECC9-95A3-F712-7CEF-43C5C1A891E4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11291034" y="3646489"/>
            <a:ext cx="0" cy="48472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63678F5C-6F90-B89F-6020-922162F2E1E4}"/>
              </a:ext>
            </a:extLst>
          </p:cNvPr>
          <p:cNvSpPr txBox="1"/>
          <p:nvPr/>
        </p:nvSpPr>
        <p:spPr>
          <a:xfrm>
            <a:off x="10354203" y="3289330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Station BUS</a:t>
            </a:r>
            <a:endParaRPr lang="zh-TW" altLang="en-US" dirty="0"/>
          </a:p>
        </p:txBody>
      </p:sp>
      <p:sp>
        <p:nvSpPr>
          <p:cNvPr id="27" name="Line 309">
            <a:extLst>
              <a:ext uri="{FF2B5EF4-FFF2-40B4-BE49-F238E27FC236}">
                <a16:creationId xmlns:a16="http://schemas.microsoft.com/office/drawing/2014/main" id="{D050F37D-851E-9E5A-4E8A-A3E42D5AD9A8}"/>
              </a:ext>
            </a:extLst>
          </p:cNvPr>
          <p:cNvSpPr>
            <a:spLocks noChangeShapeType="1"/>
          </p:cNvSpPr>
          <p:nvPr/>
        </p:nvSpPr>
        <p:spPr bwMode="auto">
          <a:xfrm>
            <a:off x="8708741" y="4629573"/>
            <a:ext cx="679690" cy="687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" name="Line 310">
            <a:extLst>
              <a:ext uri="{FF2B5EF4-FFF2-40B4-BE49-F238E27FC236}">
                <a16:creationId xmlns:a16="http://schemas.microsoft.com/office/drawing/2014/main" id="{260DA7DB-4B1C-830E-916B-104D7505B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30311" y="4666672"/>
            <a:ext cx="667753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grpSp>
        <p:nvGrpSpPr>
          <p:cNvPr id="29" name="Group 505">
            <a:extLst>
              <a:ext uri="{FF2B5EF4-FFF2-40B4-BE49-F238E27FC236}">
                <a16:creationId xmlns:a16="http://schemas.microsoft.com/office/drawing/2014/main" id="{7AC36FA4-735B-3145-DC22-5F2429040F21}"/>
              </a:ext>
            </a:extLst>
          </p:cNvPr>
          <p:cNvGrpSpPr>
            <a:grpSpLocks/>
          </p:cNvGrpSpPr>
          <p:nvPr/>
        </p:nvGrpSpPr>
        <p:grpSpPr bwMode="auto">
          <a:xfrm>
            <a:off x="8616202" y="4704590"/>
            <a:ext cx="2495371" cy="314326"/>
            <a:chOff x="2637" y="2308"/>
            <a:chExt cx="1372" cy="264"/>
          </a:xfrm>
        </p:grpSpPr>
        <p:sp>
          <p:nvSpPr>
            <p:cNvPr id="30" name="Text Box 311">
              <a:extLst>
                <a:ext uri="{FF2B5EF4-FFF2-40B4-BE49-F238E27FC236}">
                  <a16:creationId xmlns:a16="http://schemas.microsoft.com/office/drawing/2014/main" id="{DF1D8CA3-375B-3202-4849-A4003AE4F9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7" y="2308"/>
              <a:ext cx="531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en-US" altLang="zh-TW" sz="1400" b="1" dirty="0">
                  <a:solidFill>
                    <a:srgbClr val="3333FF"/>
                  </a:solidFill>
                </a:rPr>
                <a:t>GOOSE</a:t>
              </a:r>
            </a:p>
          </p:txBody>
        </p:sp>
        <p:sp>
          <p:nvSpPr>
            <p:cNvPr id="31" name="Text Box 312">
              <a:extLst>
                <a:ext uri="{FF2B5EF4-FFF2-40B4-BE49-F238E27FC236}">
                  <a16:creationId xmlns:a16="http://schemas.microsoft.com/office/drawing/2014/main" id="{E5AE3B4F-F616-09E0-0F92-712442B1D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8" y="2313"/>
              <a:ext cx="531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en-US" altLang="zh-TW" sz="1400" b="1" dirty="0">
                  <a:solidFill>
                    <a:srgbClr val="3333FF"/>
                  </a:solidFill>
                </a:rPr>
                <a:t>GOOSE</a:t>
              </a:r>
            </a:p>
          </p:txBody>
        </p:sp>
      </p:grpSp>
      <p:sp>
        <p:nvSpPr>
          <p:cNvPr id="32" name="Line 310">
            <a:extLst>
              <a:ext uri="{FF2B5EF4-FFF2-40B4-BE49-F238E27FC236}">
                <a16:creationId xmlns:a16="http://schemas.microsoft.com/office/drawing/2014/main" id="{2DE111CD-5392-9A5D-FBF8-D757B061023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30684" y="5301432"/>
            <a:ext cx="2615292" cy="113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" name="Text Box 311">
            <a:extLst>
              <a:ext uri="{FF2B5EF4-FFF2-40B4-BE49-F238E27FC236}">
                <a16:creationId xmlns:a16="http://schemas.microsoft.com/office/drawing/2014/main" id="{E9095AC6-3609-00A3-917A-4DC588EF2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8431" y="5339584"/>
            <a:ext cx="965773" cy="30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1400" b="1" dirty="0">
                <a:solidFill>
                  <a:srgbClr val="3333FF"/>
                </a:solidFill>
              </a:rPr>
              <a:t>GOOSE</a:t>
            </a:r>
          </a:p>
        </p:txBody>
      </p:sp>
      <p:sp>
        <p:nvSpPr>
          <p:cNvPr id="34" name="文字方塊 123">
            <a:extLst>
              <a:ext uri="{FF2B5EF4-FFF2-40B4-BE49-F238E27FC236}">
                <a16:creationId xmlns:a16="http://schemas.microsoft.com/office/drawing/2014/main" id="{7A9D272C-2F47-8A76-77CC-83482718D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568" y="4183335"/>
            <a:ext cx="8596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en-US" altLang="zh-TW" sz="1600" dirty="0">
                <a:solidFill>
                  <a:srgbClr val="000000"/>
                </a:solidFill>
                <a:ea typeface="Microsoft JhengHei" pitchFamily="34" charset="-120"/>
              </a:rPr>
              <a:t>PMCC</a:t>
            </a:r>
            <a:endParaRPr lang="zh-TW" altLang="en-US" sz="1600" dirty="0">
              <a:solidFill>
                <a:srgbClr val="000000"/>
              </a:solidFill>
              <a:ea typeface="Microsoft JhengHei" pitchFamily="34" charset="-120"/>
            </a:endParaRPr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C4B980EA-BE42-7C2B-F512-DE608D40FB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0296" y="3982340"/>
            <a:ext cx="810016" cy="1240337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A599D7C2-C52C-340C-73AB-BB22E6515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3044" y="4131215"/>
            <a:ext cx="735980" cy="1126273"/>
          </a:xfrm>
          <a:prstGeom prst="rect">
            <a:avLst/>
          </a:prstGeom>
        </p:spPr>
      </p:pic>
      <p:sp>
        <p:nvSpPr>
          <p:cNvPr id="37" name="文字方塊 123">
            <a:extLst>
              <a:ext uri="{FF2B5EF4-FFF2-40B4-BE49-F238E27FC236}">
                <a16:creationId xmlns:a16="http://schemas.microsoft.com/office/drawing/2014/main" id="{BFD4A2D6-1566-60A3-0D2D-208C3E588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6119" y="3761809"/>
            <a:ext cx="8596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en-US" altLang="zh-TW" sz="1600" dirty="0">
                <a:solidFill>
                  <a:srgbClr val="000000"/>
                </a:solidFill>
                <a:ea typeface="Microsoft JhengHei" pitchFamily="34" charset="-120"/>
              </a:rPr>
              <a:t>PMCC</a:t>
            </a:r>
            <a:endParaRPr lang="zh-TW" altLang="en-US" sz="1600" dirty="0">
              <a:solidFill>
                <a:srgbClr val="000000"/>
              </a:solidFill>
              <a:ea typeface="Microsoft JhengHei" pitchFamily="34" charset="-120"/>
            </a:endParaRPr>
          </a:p>
        </p:txBody>
      </p:sp>
      <p:sp>
        <p:nvSpPr>
          <p:cNvPr id="38" name="文字方塊 123">
            <a:extLst>
              <a:ext uri="{FF2B5EF4-FFF2-40B4-BE49-F238E27FC236}">
                <a16:creationId xmlns:a16="http://schemas.microsoft.com/office/drawing/2014/main" id="{EA5F4E0B-2B26-8A0E-59CE-E728C4F57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0912" y="3839962"/>
            <a:ext cx="8596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en-US" altLang="zh-TW" sz="1600" dirty="0">
                <a:solidFill>
                  <a:srgbClr val="000000"/>
                </a:solidFill>
                <a:ea typeface="Microsoft JhengHei" pitchFamily="34" charset="-120"/>
              </a:rPr>
              <a:t>PMCC</a:t>
            </a:r>
            <a:endParaRPr lang="zh-TW" altLang="en-US" sz="1600" dirty="0">
              <a:solidFill>
                <a:srgbClr val="000000"/>
              </a:solidFill>
              <a:ea typeface="Microsoft JhengHei" pitchFamily="34" charset="-120"/>
            </a:endParaRPr>
          </a:p>
        </p:txBody>
      </p:sp>
      <p:pic>
        <p:nvPicPr>
          <p:cNvPr id="39" name="Picture 5" descr="D:\IEC61850研究案\台電工程月刊\PC.png">
            <a:extLst>
              <a:ext uri="{FF2B5EF4-FFF2-40B4-BE49-F238E27FC236}">
                <a16:creationId xmlns:a16="http://schemas.microsoft.com/office/drawing/2014/main" id="{A0676051-3814-D096-948F-D81A195DB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47" y="2595383"/>
            <a:ext cx="14398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字方塊 121">
            <a:extLst>
              <a:ext uri="{FF2B5EF4-FFF2-40B4-BE49-F238E27FC236}">
                <a16:creationId xmlns:a16="http://schemas.microsoft.com/office/drawing/2014/main" id="{A8E48CEC-0503-9BE2-935B-E02683FEE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1556" y="2206175"/>
            <a:ext cx="1666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en-US" altLang="zh-TW" dirty="0">
                <a:solidFill>
                  <a:srgbClr val="000000"/>
                </a:solidFill>
                <a:ea typeface="Microsoft JhengHei" pitchFamily="34" charset="-120"/>
              </a:rPr>
              <a:t>SCADA-HMI</a:t>
            </a:r>
            <a:endParaRPr lang="zh-TW" altLang="en-US" dirty="0">
              <a:solidFill>
                <a:srgbClr val="000000"/>
              </a:solidFill>
              <a:ea typeface="Microsoft JhengHei" pitchFamily="34" charset="-120"/>
            </a:endParaRPr>
          </a:p>
        </p:txBody>
      </p: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0863E2B6-2B53-695E-3A23-83960776CB28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8399678" y="3044646"/>
            <a:ext cx="0" cy="62374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圖片 41">
            <a:extLst>
              <a:ext uri="{FF2B5EF4-FFF2-40B4-BE49-F238E27FC236}">
                <a16:creationId xmlns:a16="http://schemas.microsoft.com/office/drawing/2014/main" id="{2B9505C4-F880-4037-B1B6-8DCF1DDD21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6966" y="2631847"/>
            <a:ext cx="1514475" cy="447675"/>
          </a:xfrm>
          <a:prstGeom prst="rect">
            <a:avLst/>
          </a:prstGeom>
        </p:spPr>
      </p:pic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449297AC-5CC1-394E-5637-27E4A83AD8D1}"/>
              </a:ext>
            </a:extLst>
          </p:cNvPr>
          <p:cNvCxnSpPr>
            <a:cxnSpLocks/>
          </p:cNvCxnSpPr>
          <p:nvPr/>
        </p:nvCxnSpPr>
        <p:spPr>
          <a:xfrm>
            <a:off x="10359179" y="3000849"/>
            <a:ext cx="0" cy="62374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121">
            <a:extLst>
              <a:ext uri="{FF2B5EF4-FFF2-40B4-BE49-F238E27FC236}">
                <a16:creationId xmlns:a16="http://schemas.microsoft.com/office/drawing/2014/main" id="{69B1AE81-73B0-A0CB-9918-73BA7C99B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1791" y="2235726"/>
            <a:ext cx="1256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en-US" altLang="zh-TW" dirty="0" err="1">
                <a:solidFill>
                  <a:srgbClr val="000000"/>
                </a:solidFill>
                <a:ea typeface="Microsoft JhengHei" pitchFamily="34" charset="-120"/>
              </a:rPr>
              <a:t>GateWay</a:t>
            </a:r>
            <a:endParaRPr lang="en-US" altLang="zh-TW" dirty="0">
              <a:solidFill>
                <a:srgbClr val="000000"/>
              </a:solidFill>
              <a:ea typeface="Microsoft JhengHei" pitchFamily="34" charset="-120"/>
            </a:endParaRPr>
          </a:p>
        </p:txBody>
      </p: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1DB848D6-4D50-14F8-50D5-93DEBE33773D}"/>
              </a:ext>
            </a:extLst>
          </p:cNvPr>
          <p:cNvCxnSpPr>
            <a:cxnSpLocks/>
            <a:stCxn id="42" idx="0"/>
            <a:endCxn id="47" idx="1"/>
          </p:cNvCxnSpPr>
          <p:nvPr/>
        </p:nvCxnSpPr>
        <p:spPr>
          <a:xfrm flipV="1">
            <a:off x="10354204" y="2102244"/>
            <a:ext cx="191" cy="52960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5346DF46-147D-8FD6-E4C9-86D280AC2BC1}"/>
              </a:ext>
            </a:extLst>
          </p:cNvPr>
          <p:cNvSpPr txBox="1"/>
          <p:nvPr/>
        </p:nvSpPr>
        <p:spPr>
          <a:xfrm>
            <a:off x="10002536" y="1322102"/>
            <a:ext cx="70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監控中心</a:t>
            </a:r>
          </a:p>
        </p:txBody>
      </p:sp>
      <p:sp>
        <p:nvSpPr>
          <p:cNvPr id="47" name="雲朵形 46">
            <a:extLst>
              <a:ext uri="{FF2B5EF4-FFF2-40B4-BE49-F238E27FC236}">
                <a16:creationId xmlns:a16="http://schemas.microsoft.com/office/drawing/2014/main" id="{7B2B877A-0030-BFAF-7D66-117573BB4B2E}"/>
              </a:ext>
            </a:extLst>
          </p:cNvPr>
          <p:cNvSpPr/>
          <p:nvPr/>
        </p:nvSpPr>
        <p:spPr>
          <a:xfrm>
            <a:off x="9897195" y="1188818"/>
            <a:ext cx="914400" cy="914400"/>
          </a:xfrm>
          <a:prstGeom prst="cloud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D1C6C068-F2EA-CFE5-D99B-2DE52ABDB655}"/>
              </a:ext>
            </a:extLst>
          </p:cNvPr>
          <p:cNvSpPr/>
          <p:nvPr/>
        </p:nvSpPr>
        <p:spPr>
          <a:xfrm>
            <a:off x="6266461" y="3246505"/>
            <a:ext cx="5803893" cy="2393629"/>
          </a:xfrm>
          <a:prstGeom prst="roundRect">
            <a:avLst>
              <a:gd name="adj" fmla="val 5867"/>
            </a:avLst>
          </a:prstGeom>
          <a:noFill/>
          <a:ln w="412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DA9C0F9B-7333-2DD6-89F1-5E45866DF926}"/>
              </a:ext>
            </a:extLst>
          </p:cNvPr>
          <p:cNvSpPr txBox="1"/>
          <p:nvPr/>
        </p:nvSpPr>
        <p:spPr>
          <a:xfrm>
            <a:off x="8146410" y="5655545"/>
            <a:ext cx="22889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rPr>
              <a:t>橫向溝通</a:t>
            </a:r>
            <a:endParaRPr lang="zh-TW" altLang="en-US" sz="4000" dirty="0"/>
          </a:p>
        </p:txBody>
      </p:sp>
      <p:pic>
        <p:nvPicPr>
          <p:cNvPr id="49" name="圖片 48">
            <a:extLst>
              <a:ext uri="{FF2B5EF4-FFF2-40B4-BE49-F238E27FC236}">
                <a16:creationId xmlns:a16="http://schemas.microsoft.com/office/drawing/2014/main" id="{56548ECF-3E5F-9670-717D-6227943D20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906" y="-19126"/>
            <a:ext cx="12192000" cy="859536"/>
          </a:xfrm>
          <a:prstGeom prst="rect">
            <a:avLst/>
          </a:prstGeom>
        </p:spPr>
      </p:pic>
      <p:sp>
        <p:nvSpPr>
          <p:cNvPr id="51" name="文字方塊 50">
            <a:extLst>
              <a:ext uri="{FF2B5EF4-FFF2-40B4-BE49-F238E27FC236}">
                <a16:creationId xmlns:a16="http://schemas.microsoft.com/office/drawing/2014/main" id="{66DA0FCE-1439-1AF7-FCC5-77D81BBCD9C0}"/>
              </a:ext>
            </a:extLst>
          </p:cNvPr>
          <p:cNvSpPr txBox="1"/>
          <p:nvPr/>
        </p:nvSpPr>
        <p:spPr>
          <a:xfrm>
            <a:off x="-906" y="-8517"/>
            <a:ext cx="103891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參、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IEC 61850</a:t>
            </a:r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目前主要運用</a:t>
            </a:r>
            <a:r>
              <a:rPr kumimoji="1"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kumimoji="1" lang="en-US" altLang="zh-TW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GOOSE</a:t>
            </a:r>
          </a:p>
        </p:txBody>
      </p:sp>
      <p:pic>
        <p:nvPicPr>
          <p:cNvPr id="52" name="圖片 51">
            <a:extLst>
              <a:ext uri="{FF2B5EF4-FFF2-40B4-BE49-F238E27FC236}">
                <a16:creationId xmlns:a16="http://schemas.microsoft.com/office/drawing/2014/main" id="{3B72A0B0-D9BC-6880-D5E3-6976E40CAB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53" name="矩形 52">
            <a:extLst>
              <a:ext uri="{FF2B5EF4-FFF2-40B4-BE49-F238E27FC236}">
                <a16:creationId xmlns:a16="http://schemas.microsoft.com/office/drawing/2014/main" id="{70044581-EFC1-2F3B-5253-AD7DE72B542F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54" name="投影片編號版面配置區 1">
            <a:extLst>
              <a:ext uri="{FF2B5EF4-FFF2-40B4-BE49-F238E27FC236}">
                <a16:creationId xmlns:a16="http://schemas.microsoft.com/office/drawing/2014/main" id="{0FAF1D47-F0B6-25DD-60B0-C7FBBCB5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11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716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7370A12-AB01-5477-A6EE-219FD87E4F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2812" b="2"/>
          <a:stretch/>
        </p:blipFill>
        <p:spPr>
          <a:xfrm>
            <a:off x="4110127" y="873806"/>
            <a:ext cx="8081873" cy="5984194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BDCE2423-5C28-1FDD-0C52-416E0B71FCFA}"/>
              </a:ext>
            </a:extLst>
          </p:cNvPr>
          <p:cNvSpPr txBox="1"/>
          <p:nvPr/>
        </p:nvSpPr>
        <p:spPr>
          <a:xfrm>
            <a:off x="462763" y="2889502"/>
            <a:ext cx="4023360" cy="1569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4000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變電所</a:t>
            </a:r>
            <a:endParaRPr lang="en-US" altLang="zh-TW" sz="4000" dirty="0">
              <a:ln w="1905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127000">
                  <a:srgbClr val="4A1302">
                    <a:alpha val="9098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4000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延用</a:t>
            </a:r>
            <a:r>
              <a:rPr lang="en-US" altLang="zh-TW" sz="4000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RTU</a:t>
            </a:r>
            <a:r>
              <a:rPr lang="zh-TW" altLang="en-US" sz="4000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20204" pitchFamily="34" charset="0"/>
              </a:rPr>
              <a:t>架構</a:t>
            </a:r>
            <a:endParaRPr lang="en-US" altLang="zh-TW" sz="4000" dirty="0">
              <a:ln w="1905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127000">
                  <a:srgbClr val="4A1302">
                    <a:alpha val="9098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B774B3E4-DAD8-8B96-D48C-AAD3BC95C5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FBD6552-9342-3EB7-276B-0B36EA0CE1A4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8" name="投影片編號版面配置區 1">
            <a:extLst>
              <a:ext uri="{FF2B5EF4-FFF2-40B4-BE49-F238E27FC236}">
                <a16:creationId xmlns:a16="http://schemas.microsoft.com/office/drawing/2014/main" id="{DB9F07C4-B19A-B918-EC49-6D51E1209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12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6238175-9BA5-7AB3-F72F-24EC8F57B1B0}"/>
              </a:ext>
            </a:extLst>
          </p:cNvPr>
          <p:cNvSpPr/>
          <p:nvPr/>
        </p:nvSpPr>
        <p:spPr>
          <a:xfrm>
            <a:off x="358219" y="461913"/>
            <a:ext cx="1197204" cy="395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D47668C4-DBE8-7225-4209-12B5B4247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859536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3D2AF523-5E69-98FA-208B-D3C850C9225B}"/>
              </a:ext>
            </a:extLst>
          </p:cNvPr>
          <p:cNvSpPr txBox="1"/>
          <p:nvPr/>
        </p:nvSpPr>
        <p:spPr>
          <a:xfrm>
            <a:off x="1930" y="14269"/>
            <a:ext cx="60940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肆、建議方案</a:t>
            </a:r>
          </a:p>
        </p:txBody>
      </p:sp>
    </p:spTree>
    <p:extLst>
      <p:ext uri="{BB962C8B-B14F-4D97-AF65-F5344CB8AC3E}">
        <p14:creationId xmlns:p14="http://schemas.microsoft.com/office/powerpoint/2010/main" val="3161398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群組 42">
            <a:extLst>
              <a:ext uri="{FF2B5EF4-FFF2-40B4-BE49-F238E27FC236}">
                <a16:creationId xmlns:a16="http://schemas.microsoft.com/office/drawing/2014/main" id="{0337C726-28B6-0A37-6F5B-6F09479E5B38}"/>
              </a:ext>
            </a:extLst>
          </p:cNvPr>
          <p:cNvGrpSpPr/>
          <p:nvPr/>
        </p:nvGrpSpPr>
        <p:grpSpPr>
          <a:xfrm>
            <a:off x="2283334" y="3801"/>
            <a:ext cx="6452210" cy="1360352"/>
            <a:chOff x="3557576" y="-83377"/>
            <a:chExt cx="5403395" cy="1360352"/>
          </a:xfrm>
        </p:grpSpPr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CA6C0525-2BCF-E163-205C-A169E9142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576" y="-83377"/>
              <a:ext cx="1362448" cy="1360352"/>
            </a:xfrm>
            <a:prstGeom prst="rect">
              <a:avLst/>
            </a:prstGeom>
          </p:spPr>
        </p:pic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9C4FC1F7-C86A-EADE-2643-0912E77D0297}"/>
                </a:ext>
              </a:extLst>
            </p:cNvPr>
            <p:cNvSpPr txBox="1"/>
            <p:nvPr/>
          </p:nvSpPr>
          <p:spPr>
            <a:xfrm>
              <a:off x="3989497" y="224163"/>
              <a:ext cx="4971474" cy="7848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44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勞資攜手</a:t>
              </a:r>
              <a:r>
                <a:rPr lang="zh-TW" altLang="en-US" sz="28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       </a:t>
              </a:r>
              <a:r>
                <a:rPr lang="zh-TW" altLang="en-US" sz="44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共度難關</a:t>
              </a:r>
            </a:p>
          </p:txBody>
        </p:sp>
      </p:grpSp>
      <p:pic>
        <p:nvPicPr>
          <p:cNvPr id="22" name="圖片 21">
            <a:extLst>
              <a:ext uri="{FF2B5EF4-FFF2-40B4-BE49-F238E27FC236}">
                <a16:creationId xmlns:a16="http://schemas.microsoft.com/office/drawing/2014/main" id="{E414DB55-5DF0-FAFC-B00B-9D4269428C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9FD58B2C-3586-FCFF-F579-44F418C1582A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24" name="投影片編號版面配置區 1">
            <a:extLst>
              <a:ext uri="{FF2B5EF4-FFF2-40B4-BE49-F238E27FC236}">
                <a16:creationId xmlns:a16="http://schemas.microsoft.com/office/drawing/2014/main" id="{4BAC5A42-FD80-6760-CED0-DD40F38B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13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7BD5989C-D749-9CA4-22F6-28DC45402DE2}"/>
              </a:ext>
            </a:extLst>
          </p:cNvPr>
          <p:cNvGrpSpPr/>
          <p:nvPr/>
        </p:nvGrpSpPr>
        <p:grpSpPr>
          <a:xfrm>
            <a:off x="262752" y="1196863"/>
            <a:ext cx="11687850" cy="5543302"/>
            <a:chOff x="530010" y="1227614"/>
            <a:chExt cx="11131979" cy="5189711"/>
          </a:xfrm>
        </p:grpSpPr>
        <p:sp>
          <p:nvSpPr>
            <p:cNvPr id="4" name="모서리가 둥근 직사각형 10">
              <a:extLst>
                <a:ext uri="{FF2B5EF4-FFF2-40B4-BE49-F238E27FC236}">
                  <a16:creationId xmlns:a16="http://schemas.microsoft.com/office/drawing/2014/main" id="{CF330134-EBB3-04BF-BA09-4853158BC325}"/>
                </a:ext>
              </a:extLst>
            </p:cNvPr>
            <p:cNvSpPr/>
            <p:nvPr/>
          </p:nvSpPr>
          <p:spPr>
            <a:xfrm>
              <a:off x="530010" y="1227614"/>
              <a:ext cx="11131979" cy="5189711"/>
            </a:xfrm>
            <a:prstGeom prst="roundRect">
              <a:avLst>
                <a:gd name="adj" fmla="val 5279"/>
              </a:avLst>
            </a:prstGeom>
            <a:blipFill>
              <a:blip r:embed="rId6"/>
              <a:tile tx="0" ty="0" sx="100000" sy="100000" flip="none" algn="tl"/>
            </a:blipFill>
            <a:ln w="190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5" name="矩形: 圓角 4">
              <a:extLst>
                <a:ext uri="{FF2B5EF4-FFF2-40B4-BE49-F238E27FC236}">
                  <a16:creationId xmlns:a16="http://schemas.microsoft.com/office/drawing/2014/main" id="{923CD947-6DD5-9A48-3450-A5F4F0E9755A}"/>
                </a:ext>
              </a:extLst>
            </p:cNvPr>
            <p:cNvSpPr/>
            <p:nvPr/>
          </p:nvSpPr>
          <p:spPr>
            <a:xfrm>
              <a:off x="4348735" y="1470709"/>
              <a:ext cx="3425600" cy="4636580"/>
            </a:xfrm>
            <a:prstGeom prst="roundRect">
              <a:avLst>
                <a:gd name="adj" fmla="val 8685"/>
              </a:avLst>
            </a:prstGeom>
            <a:solidFill>
              <a:srgbClr val="FFFFFF"/>
            </a:solidFill>
            <a:ln w="28575">
              <a:noFill/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矩形: 圓角 5">
              <a:extLst>
                <a:ext uri="{FF2B5EF4-FFF2-40B4-BE49-F238E27FC236}">
                  <a16:creationId xmlns:a16="http://schemas.microsoft.com/office/drawing/2014/main" id="{3BAC805C-FDD9-A272-FA23-9C51AF26B046}"/>
                </a:ext>
              </a:extLst>
            </p:cNvPr>
            <p:cNvSpPr/>
            <p:nvPr/>
          </p:nvSpPr>
          <p:spPr>
            <a:xfrm>
              <a:off x="720899" y="1477171"/>
              <a:ext cx="3409895" cy="4674186"/>
            </a:xfrm>
            <a:prstGeom prst="roundRect">
              <a:avLst>
                <a:gd name="adj" fmla="val 8685"/>
              </a:avLst>
            </a:prstGeom>
            <a:solidFill>
              <a:srgbClr val="FFFFFF"/>
            </a:solidFill>
            <a:ln w="28575">
              <a:noFill/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16815C17-1004-7BDC-407D-E822C5B07F52}"/>
                </a:ext>
              </a:extLst>
            </p:cNvPr>
            <p:cNvGrpSpPr/>
            <p:nvPr/>
          </p:nvGrpSpPr>
          <p:grpSpPr>
            <a:xfrm>
              <a:off x="670130" y="2513339"/>
              <a:ext cx="3599489" cy="193781"/>
              <a:chOff x="4146624" y="2959171"/>
              <a:chExt cx="2323548" cy="677059"/>
            </a:xfrm>
            <a:noFill/>
          </p:grpSpPr>
          <p:cxnSp>
            <p:nvCxnSpPr>
              <p:cNvPr id="8" name="直線接點 7">
                <a:extLst>
                  <a:ext uri="{FF2B5EF4-FFF2-40B4-BE49-F238E27FC236}">
                    <a16:creationId xmlns:a16="http://schemas.microsoft.com/office/drawing/2014/main" id="{22377EFB-3067-8B4E-2B6A-A001576B53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8427" y="2959171"/>
                <a:ext cx="2050296" cy="81950"/>
              </a:xfrm>
              <a:prstGeom prst="line">
                <a:avLst/>
              </a:prstGeom>
              <a:grpFill/>
              <a:ln w="381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7A8F110A-635C-3738-1EBF-B0D5D242ACB9}"/>
                  </a:ext>
                </a:extLst>
              </p:cNvPr>
              <p:cNvSpPr txBox="1"/>
              <p:nvPr/>
            </p:nvSpPr>
            <p:spPr>
              <a:xfrm>
                <a:off x="4146624" y="3294374"/>
                <a:ext cx="2323548" cy="34185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10" name="直線接點 9">
              <a:extLst>
                <a:ext uri="{FF2B5EF4-FFF2-40B4-BE49-F238E27FC236}">
                  <a16:creationId xmlns:a16="http://schemas.microsoft.com/office/drawing/2014/main" id="{DD3CF30B-6D42-FCB7-05BD-E5BE3C9E7557}"/>
                </a:ext>
              </a:extLst>
            </p:cNvPr>
            <p:cNvCxnSpPr>
              <a:cxnSpLocks/>
            </p:cNvCxnSpPr>
            <p:nvPr/>
          </p:nvCxnSpPr>
          <p:spPr>
            <a:xfrm>
              <a:off x="4493441" y="2530717"/>
              <a:ext cx="3184778" cy="0"/>
            </a:xfrm>
            <a:prstGeom prst="line">
              <a:avLst/>
            </a:prstGeom>
            <a:noFill/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77A26BD3-2CED-89B8-E678-8FF206767D85}"/>
                </a:ext>
              </a:extLst>
            </p:cNvPr>
            <p:cNvSpPr txBox="1"/>
            <p:nvPr/>
          </p:nvSpPr>
          <p:spPr>
            <a:xfrm>
              <a:off x="1312739" y="1428591"/>
              <a:ext cx="23142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5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建置成本</a:t>
              </a: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1691211B-8C23-8BF8-1E99-33A1CE6E4197}"/>
                </a:ext>
              </a:extLst>
            </p:cNvPr>
            <p:cNvSpPr txBox="1"/>
            <p:nvPr/>
          </p:nvSpPr>
          <p:spPr>
            <a:xfrm>
              <a:off x="4941779" y="1405021"/>
              <a:ext cx="22319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000" b="1" dirty="0">
                  <a:solidFill>
                    <a:schemeClr val="accent5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維護成本</a:t>
              </a:r>
            </a:p>
          </p:txBody>
        </p:sp>
        <p:sp>
          <p:nvSpPr>
            <p:cNvPr id="13" name="矩形: 圓角 12">
              <a:extLst>
                <a:ext uri="{FF2B5EF4-FFF2-40B4-BE49-F238E27FC236}">
                  <a16:creationId xmlns:a16="http://schemas.microsoft.com/office/drawing/2014/main" id="{02459915-E880-DFE7-83FF-EE45A47D191B}"/>
                </a:ext>
              </a:extLst>
            </p:cNvPr>
            <p:cNvSpPr/>
            <p:nvPr/>
          </p:nvSpPr>
          <p:spPr>
            <a:xfrm>
              <a:off x="8060013" y="1466952"/>
              <a:ext cx="3423219" cy="4636580"/>
            </a:xfrm>
            <a:prstGeom prst="roundRect">
              <a:avLst>
                <a:gd name="adj" fmla="val 8685"/>
              </a:avLst>
            </a:prstGeom>
            <a:solidFill>
              <a:srgbClr val="FFFFFF"/>
            </a:solidFill>
            <a:ln w="28575">
              <a:noFill/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14" name="直線接點 13">
              <a:extLst>
                <a:ext uri="{FF2B5EF4-FFF2-40B4-BE49-F238E27FC236}">
                  <a16:creationId xmlns:a16="http://schemas.microsoft.com/office/drawing/2014/main" id="{9E476BE0-DF85-2EF4-20E7-CE30405B32B3}"/>
                </a:ext>
              </a:extLst>
            </p:cNvPr>
            <p:cNvCxnSpPr>
              <a:cxnSpLocks/>
            </p:cNvCxnSpPr>
            <p:nvPr/>
          </p:nvCxnSpPr>
          <p:spPr>
            <a:xfrm>
              <a:off x="8284987" y="2533344"/>
              <a:ext cx="3076208" cy="0"/>
            </a:xfrm>
            <a:prstGeom prst="line">
              <a:avLst/>
            </a:prstGeom>
            <a:noFill/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B9B2AA5C-2CA7-7C10-F823-0C741A59378F}"/>
                </a:ext>
              </a:extLst>
            </p:cNvPr>
            <p:cNvSpPr txBox="1"/>
            <p:nvPr/>
          </p:nvSpPr>
          <p:spPr>
            <a:xfrm>
              <a:off x="8633979" y="1426887"/>
              <a:ext cx="23782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000" b="1" dirty="0">
                  <a:solidFill>
                    <a:schemeClr val="accent5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擴充費用</a:t>
              </a: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8394913E-0F90-C236-D857-42F5BA66B899}"/>
                </a:ext>
              </a:extLst>
            </p:cNvPr>
            <p:cNvSpPr txBox="1"/>
            <p:nvPr/>
          </p:nvSpPr>
          <p:spPr>
            <a:xfrm>
              <a:off x="8168152" y="2499181"/>
              <a:ext cx="3309876" cy="2949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1.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變壓器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擴充每台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800" b="1" kern="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</a:t>
              </a: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500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萬元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(</a:t>
              </a: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僅增加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IED3</a:t>
              </a: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台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2.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線路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擴充每檔位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800" b="1" kern="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</a:t>
              </a: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180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萬元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(</a:t>
              </a: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僅</a:t>
              </a: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增加</a:t>
              </a:r>
              <a:r>
                <a:rPr lang="en-US" altLang="zh-TW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IED2</a:t>
              </a:r>
              <a:r>
                <a:rPr lang="zh-TW" altLang="en-US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台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)</a:t>
              </a: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</a:t>
              </a:r>
              <a:endParaRPr lang="en-US" altLang="zh-TW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2800" b="1" kern="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3.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電抗器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擴充每台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800" b="1" kern="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</a:t>
              </a: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210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萬元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(</a:t>
              </a: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僅增加</a:t>
              </a:r>
              <a:r>
                <a:rPr lang="en-US" altLang="zh-TW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IED2</a:t>
              </a:r>
              <a:r>
                <a:rPr lang="zh-TW" altLang="en-US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台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)</a:t>
              </a: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239BB8DE-844F-0835-3C2F-415B4CA91998}"/>
                </a:ext>
              </a:extLst>
            </p:cNvPr>
            <p:cNvSpPr txBox="1"/>
            <p:nvPr/>
          </p:nvSpPr>
          <p:spPr>
            <a:xfrm>
              <a:off x="8070010" y="1986900"/>
              <a:ext cx="33607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32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？</a:t>
              </a:r>
              <a:r>
                <a:rPr lang="zh-TW" altLang="en-US" sz="32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億 難以估計</a:t>
              </a:r>
              <a:endParaRPr lang="zh-TW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4A6EE249-0C07-9CEA-1DEB-82B6AAF2EC00}"/>
                </a:ext>
              </a:extLst>
            </p:cNvPr>
            <p:cNvSpPr txBox="1"/>
            <p:nvPr/>
          </p:nvSpPr>
          <p:spPr>
            <a:xfrm>
              <a:off x="4302995" y="1957917"/>
              <a:ext cx="359949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龐大金流 難以估計</a:t>
              </a:r>
              <a:endPara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9D011F99-2798-0DB9-459E-0AC9BC86B1B5}"/>
                </a:ext>
              </a:extLst>
            </p:cNvPr>
            <p:cNvSpPr txBox="1"/>
            <p:nvPr/>
          </p:nvSpPr>
          <p:spPr>
            <a:xfrm>
              <a:off x="4485832" y="2528559"/>
              <a:ext cx="3451380" cy="31509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1.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資料庫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每次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異動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約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R="0" lvl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zh-TW" altLang="en-US" sz="2800" b="1" kern="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需</a:t>
              </a: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30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萬元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R="0" lvl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zh-TW" sz="28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2.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配合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主站增設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甚至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R="0" lvl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zh-TW" altLang="en-US" sz="2800" b="1" kern="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達</a:t>
              </a: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180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萬元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R="0" lvl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zh-TW" sz="28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3.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原本皆由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同仁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自行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R="0" lvl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zh-TW" altLang="en-US" sz="28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維護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45964431-6276-566E-03AA-49A54F2CE81E}"/>
                </a:ext>
              </a:extLst>
            </p:cNvPr>
            <p:cNvSpPr txBox="1"/>
            <p:nvPr/>
          </p:nvSpPr>
          <p:spPr>
            <a:xfrm>
              <a:off x="769556" y="2002288"/>
              <a:ext cx="3312579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約</a:t>
              </a:r>
              <a:r>
                <a:rPr kumimoji="0" lang="en-US" altLang="zh-TW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89.5</a:t>
              </a:r>
              <a:r>
                <a:rPr kumimoji="0" lang="zh-TW" alt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億＋</a:t>
              </a:r>
              <a:r>
                <a:rPr kumimoji="0" lang="en-US" altLang="zh-TW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9</a:t>
              </a:r>
              <a:r>
                <a:rPr kumimoji="0" lang="zh-TW" alt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億</a:t>
              </a:r>
              <a:r>
                <a:rPr kumimoji="0" lang="en-US" altLang="zh-TW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/</a:t>
              </a:r>
              <a:r>
                <a:rPr kumimoji="0" lang="zh-TW" alt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年</a:t>
              </a:r>
              <a:endParaRPr kumimoji="0" lang="zh-TW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ECB644CF-0522-65C1-E54C-2602045AF12E}"/>
                </a:ext>
              </a:extLst>
            </p:cNvPr>
            <p:cNvSpPr txBox="1"/>
            <p:nvPr/>
          </p:nvSpPr>
          <p:spPr>
            <a:xfrm>
              <a:off x="740880" y="2516658"/>
              <a:ext cx="3437635" cy="3462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1.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已使用約</a:t>
              </a: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21.75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億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 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(</a:t>
              </a: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已建置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87</a:t>
              </a: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所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2800" b="1" kern="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2.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可減少</a:t>
              </a:r>
              <a:r>
                <a:rPr kumimoji="0" lang="en-US" altLang="zh-TW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67.75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億</a:t>
              </a:r>
              <a:endPara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 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(</a:t>
              </a: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尚有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271</a:t>
              </a:r>
              <a:r>
                <a:rPr kumimoji="0" lang="zh-TW" altLang="en-US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所未建置</a:t>
              </a: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28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3.</a:t>
              </a:r>
              <a:r>
                <a:rPr lang="zh-TW" altLang="en-US" sz="28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未來</a:t>
              </a:r>
              <a:r>
                <a:rPr lang="zh-TW" altLang="en-US" sz="28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每年</a:t>
              </a:r>
              <a:r>
                <a:rPr lang="zh-TW" altLang="en-US" sz="28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可減少</a:t>
              </a:r>
              <a:r>
                <a:rPr lang="en-US" altLang="zh-TW" sz="28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9</a:t>
              </a:r>
              <a:r>
                <a:rPr lang="zh-TW" altLang="en-US" sz="28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億</a:t>
              </a:r>
              <a:endParaRPr lang="en-US" altLang="zh-TW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800" b="1" kern="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元</a:t>
              </a:r>
              <a:r>
                <a:rPr lang="zh-TW" altLang="en-US" sz="2800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汰換費用</a:t>
              </a:r>
              <a:endParaRPr lang="en-US" altLang="zh-TW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 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(</a:t>
              </a: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目前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358</a:t>
              </a: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所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)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    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(</a:t>
              </a: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電腦與網通設備壽命約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10</a:t>
              </a:r>
              <a:r>
                <a:rPr lang="zh-TW" altLang="en-US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年</a:t>
              </a:r>
              <a:r>
                <a:rPr lang="en-US" altLang="zh-TW" b="1" kern="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)</a:t>
              </a:r>
              <a:endParaRPr lang="zh-TW" altLang="en-US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3212B0EF-3A8D-0148-AA73-968F178F215F}"/>
              </a:ext>
            </a:extLst>
          </p:cNvPr>
          <p:cNvSpPr txBox="1"/>
          <p:nvPr/>
        </p:nvSpPr>
        <p:spPr>
          <a:xfrm>
            <a:off x="8404971" y="5592995"/>
            <a:ext cx="3261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1" kern="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(</a:t>
            </a:r>
            <a:r>
              <a:rPr lang="zh-TW" altLang="en-US" b="1" kern="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以上僅建置</a:t>
            </a:r>
            <a:r>
              <a:rPr lang="en-US" altLang="zh-TW" b="1" kern="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IEC61850</a:t>
            </a:r>
            <a:r>
              <a:rPr lang="zh-TW" altLang="en-US" b="1" kern="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的部分</a:t>
            </a:r>
            <a:r>
              <a:rPr lang="en-US" altLang="zh-TW" b="1" kern="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)</a:t>
            </a:r>
            <a:endParaRPr lang="zh-TW" altLang="en-US" dirty="0"/>
          </a:p>
        </p:txBody>
      </p:sp>
      <p:pic>
        <p:nvPicPr>
          <p:cNvPr id="2" name="圖片 1" descr="一張含有 布偶, 玩具, 時鐘 的圖片&#10;&#10;自動產生的描述">
            <a:extLst>
              <a:ext uri="{FF2B5EF4-FFF2-40B4-BE49-F238E27FC236}">
                <a16:creationId xmlns:a16="http://schemas.microsoft.com/office/drawing/2014/main" id="{0410DCE9-7DF9-8719-64E8-90FB2AC16F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65" y="45217"/>
            <a:ext cx="1127106" cy="1151646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E705D2CF-C866-6BA4-C59C-0D56F79A28F5}"/>
              </a:ext>
            </a:extLst>
          </p:cNvPr>
          <p:cNvSpPr/>
          <p:nvPr/>
        </p:nvSpPr>
        <p:spPr>
          <a:xfrm>
            <a:off x="4189097" y="1297555"/>
            <a:ext cx="7660396" cy="5348342"/>
          </a:xfrm>
          <a:prstGeom prst="roundRect">
            <a:avLst>
              <a:gd name="adj" fmla="val 9672"/>
            </a:avLst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0BA2C583-EFEA-BBBC-5B74-4E30E41CF725}"/>
              </a:ext>
            </a:extLst>
          </p:cNvPr>
          <p:cNvSpPr txBox="1"/>
          <p:nvPr/>
        </p:nvSpPr>
        <p:spPr>
          <a:xfrm>
            <a:off x="4370490" y="5881417"/>
            <a:ext cx="7288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100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取決於</a:t>
            </a:r>
            <a:r>
              <a:rPr lang="en-US" altLang="zh-TW" sz="4000" u="sng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SCADA</a:t>
            </a:r>
            <a:r>
              <a:rPr lang="zh-TW" altLang="en-US" sz="3100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及</a:t>
            </a:r>
            <a:r>
              <a:rPr lang="en-US" altLang="zh-TW" sz="4000" u="sng" dirty="0" err="1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GateWay</a:t>
            </a:r>
            <a:r>
              <a:rPr lang="zh-TW" altLang="en-US" sz="3100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4A1302">
                      <a:alpha val="9098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設備廠商</a:t>
            </a:r>
            <a:endParaRPr lang="zh-TW" altLang="en-US" sz="3100" dirty="0"/>
          </a:p>
        </p:txBody>
      </p:sp>
    </p:spTree>
    <p:extLst>
      <p:ext uri="{BB962C8B-B14F-4D97-AF65-F5344CB8AC3E}">
        <p14:creationId xmlns:p14="http://schemas.microsoft.com/office/powerpoint/2010/main" val="258296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4662C73-741B-5BEF-452C-68909C2D0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33" t="27264" r="40031" b="37778"/>
          <a:stretch/>
        </p:blipFill>
        <p:spPr>
          <a:xfrm>
            <a:off x="8450580" y="1479128"/>
            <a:ext cx="3291841" cy="3522148"/>
          </a:xfrm>
          <a:prstGeom prst="ellipse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06C372E-098F-CFDD-004B-0DAB6668D0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" b="21127"/>
          <a:stretch/>
        </p:blipFill>
        <p:spPr>
          <a:xfrm>
            <a:off x="4253" y="0"/>
            <a:ext cx="12191980" cy="684953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58CFA42-868E-8F32-886A-31BF45BE3F0C}"/>
              </a:ext>
            </a:extLst>
          </p:cNvPr>
          <p:cNvSpPr/>
          <p:nvPr/>
        </p:nvSpPr>
        <p:spPr>
          <a:xfrm>
            <a:off x="0" y="8466"/>
            <a:ext cx="12196233" cy="6849534"/>
          </a:xfrm>
          <a:prstGeom prst="rect">
            <a:avLst/>
          </a:prstGeom>
          <a:solidFill>
            <a:srgbClr val="62C8D2">
              <a:alpha val="3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06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kern="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ABF2C3-79D1-CD11-D8C5-92ADB12D3EE3}"/>
              </a:ext>
            </a:extLst>
          </p:cNvPr>
          <p:cNvSpPr/>
          <p:nvPr/>
        </p:nvSpPr>
        <p:spPr>
          <a:xfrm>
            <a:off x="3417226" y="1996249"/>
            <a:ext cx="35838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66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報告完畢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A4C894B-3995-6C65-EF56-E22521C0A860}"/>
              </a:ext>
            </a:extLst>
          </p:cNvPr>
          <p:cNvSpPr/>
          <p:nvPr/>
        </p:nvSpPr>
        <p:spPr>
          <a:xfrm>
            <a:off x="3417226" y="3104279"/>
            <a:ext cx="35838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66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敬請指教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EE8859C-A28D-22DC-9ED1-186B59AECD89}"/>
              </a:ext>
            </a:extLst>
          </p:cNvPr>
          <p:cNvSpPr txBox="1"/>
          <p:nvPr/>
        </p:nvSpPr>
        <p:spPr>
          <a:xfrm>
            <a:off x="8596272" y="5592133"/>
            <a:ext cx="3291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TW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勞資一心</a:t>
            </a:r>
            <a:r>
              <a:rPr lang="en-US" altLang="zh-TW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•</a:t>
            </a:r>
            <a:r>
              <a:rPr lang="zh-TW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未來嶄新</a:t>
            </a:r>
          </a:p>
        </p:txBody>
      </p:sp>
    </p:spTree>
    <p:extLst>
      <p:ext uri="{BB962C8B-B14F-4D97-AF65-F5344CB8AC3E}">
        <p14:creationId xmlns:p14="http://schemas.microsoft.com/office/powerpoint/2010/main" val="234684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7C4D0-DC6A-6115-A0F1-14969BEB6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>
            <a:extLst>
              <a:ext uri="{FF2B5EF4-FFF2-40B4-BE49-F238E27FC236}">
                <a16:creationId xmlns:a16="http://schemas.microsoft.com/office/drawing/2014/main" id="{5A519202-DBF2-4A9D-828C-254EC9D095FB}"/>
              </a:ext>
            </a:extLst>
          </p:cNvPr>
          <p:cNvSpPr/>
          <p:nvPr/>
        </p:nvSpPr>
        <p:spPr>
          <a:xfrm>
            <a:off x="0" y="1173799"/>
            <a:ext cx="12192000" cy="255655"/>
          </a:xfrm>
          <a:prstGeom prst="rect">
            <a:avLst/>
          </a:prstGeom>
          <a:solidFill>
            <a:sysClr val="windowText" lastClr="000000">
              <a:lumMod val="75000"/>
              <a:lumOff val="2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pic>
        <p:nvPicPr>
          <p:cNvPr id="48" name="圖片 47">
            <a:extLst>
              <a:ext uri="{FF2B5EF4-FFF2-40B4-BE49-F238E27FC236}">
                <a16:creationId xmlns:a16="http://schemas.microsoft.com/office/drawing/2014/main" id="{13052BC8-B46D-9359-609C-87664F11A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59536"/>
          </a:xfrm>
          <a:prstGeom prst="rect">
            <a:avLst/>
          </a:prstGeom>
        </p:spPr>
      </p:pic>
      <p:sp>
        <p:nvSpPr>
          <p:cNvPr id="49" name="文字方塊 48">
            <a:extLst>
              <a:ext uri="{FF2B5EF4-FFF2-40B4-BE49-F238E27FC236}">
                <a16:creationId xmlns:a16="http://schemas.microsoft.com/office/drawing/2014/main" id="{E7A97D37-D2AC-024B-9333-1B4FA130FFCC}"/>
              </a:ext>
            </a:extLst>
          </p:cNvPr>
          <p:cNvSpPr txBox="1"/>
          <p:nvPr/>
        </p:nvSpPr>
        <p:spPr>
          <a:xfrm>
            <a:off x="96447" y="0"/>
            <a:ext cx="7350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現有變電所數量計：</a:t>
            </a:r>
          </a:p>
        </p:txBody>
      </p:sp>
      <p:pic>
        <p:nvPicPr>
          <p:cNvPr id="50" name="圖片 49">
            <a:extLst>
              <a:ext uri="{FF2B5EF4-FFF2-40B4-BE49-F238E27FC236}">
                <a16:creationId xmlns:a16="http://schemas.microsoft.com/office/drawing/2014/main" id="{2E5D781C-BEF8-65A5-7C6E-929DCF53F9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CBA56963-5CA2-BA1B-7C92-907FCD866153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52" name="投影片編號版面配置區 1">
            <a:extLst>
              <a:ext uri="{FF2B5EF4-FFF2-40B4-BE49-F238E27FC236}">
                <a16:creationId xmlns:a16="http://schemas.microsoft.com/office/drawing/2014/main" id="{198017E9-01BB-F41D-FC5C-7C8FCA34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15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54" name="表格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455131"/>
              </p:ext>
            </p:extLst>
          </p:nvPr>
        </p:nvGraphicFramePr>
        <p:xfrm>
          <a:off x="365758" y="1726724"/>
          <a:ext cx="11191242" cy="43692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2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4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4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01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80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2821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台北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新桃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台中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嘉南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高屏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花東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合計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21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IEC 61850</a:t>
                      </a:r>
                      <a:r>
                        <a:rPr lang="zh-TW" sz="28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變電所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14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19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15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16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15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87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21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RTU-E/S</a:t>
                      </a:r>
                      <a:endParaRPr lang="zh-TW" sz="2800" b="1" kern="100" dirty="0">
                        <a:solidFill>
                          <a:schemeClr val="lt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30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21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RTU-P/S</a:t>
                      </a:r>
                      <a:endParaRPr lang="zh-TW" sz="2800" b="1" kern="100" dirty="0">
                        <a:solidFill>
                          <a:schemeClr val="lt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13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45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21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RTU-D/S</a:t>
                      </a:r>
                      <a:endParaRPr lang="zh-TW" sz="2800" b="1" kern="100" dirty="0">
                        <a:solidFill>
                          <a:schemeClr val="lt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52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44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48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19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25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196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821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合計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84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79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77</a:t>
                      </a:r>
                      <a:endParaRPr lang="zh-TW" sz="2400" b="1" kern="10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46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53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19</a:t>
                      </a:r>
                      <a:endParaRPr lang="zh-TW" sz="2400" b="1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358</a:t>
                      </a:r>
                      <a:endParaRPr lang="zh-TW" sz="2400" b="1" kern="100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2628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7C4D0-DC6A-6115-A0F1-14969BEB6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>
            <a:extLst>
              <a:ext uri="{FF2B5EF4-FFF2-40B4-BE49-F238E27FC236}">
                <a16:creationId xmlns:a16="http://schemas.microsoft.com/office/drawing/2014/main" id="{5A519202-DBF2-4A9D-828C-254EC9D095FB}"/>
              </a:ext>
            </a:extLst>
          </p:cNvPr>
          <p:cNvSpPr/>
          <p:nvPr/>
        </p:nvSpPr>
        <p:spPr>
          <a:xfrm>
            <a:off x="0" y="1173799"/>
            <a:ext cx="12192000" cy="255655"/>
          </a:xfrm>
          <a:prstGeom prst="rect">
            <a:avLst/>
          </a:prstGeom>
          <a:solidFill>
            <a:sysClr val="windowText" lastClr="000000">
              <a:lumMod val="75000"/>
              <a:lumOff val="2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pic>
        <p:nvPicPr>
          <p:cNvPr id="48" name="圖片 47">
            <a:extLst>
              <a:ext uri="{FF2B5EF4-FFF2-40B4-BE49-F238E27FC236}">
                <a16:creationId xmlns:a16="http://schemas.microsoft.com/office/drawing/2014/main" id="{13052BC8-B46D-9359-609C-87664F11A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59536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2E5D781C-BEF8-65A5-7C6E-929DCF53F9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74" y="6431571"/>
            <a:ext cx="545337" cy="408088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CBA56963-5CA2-BA1B-7C92-907FCD866153}"/>
              </a:ext>
            </a:extLst>
          </p:cNvPr>
          <p:cNvSpPr/>
          <p:nvPr/>
        </p:nvSpPr>
        <p:spPr>
          <a:xfrm>
            <a:off x="9646663" y="6456082"/>
            <a:ext cx="2319404" cy="369332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179370" indent="-179370" algn="ctr"/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勞資一心 未來嶄新</a:t>
            </a:r>
          </a:p>
        </p:txBody>
      </p:sp>
      <p:sp>
        <p:nvSpPr>
          <p:cNvPr id="52" name="投影片編號版面配置區 1">
            <a:extLst>
              <a:ext uri="{FF2B5EF4-FFF2-40B4-BE49-F238E27FC236}">
                <a16:creationId xmlns:a16="http://schemas.microsoft.com/office/drawing/2014/main" id="{198017E9-01BB-F41D-FC5C-7C8FCA34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202" y="6461805"/>
            <a:ext cx="40573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36" tIns="45718" rIns="91436" bIns="45718" rtlCol="0" anchor="ctr"/>
          <a:lstStyle>
            <a:defPPr>
              <a:defRPr lang="zh-TW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2E67DA-33C2-4ABB-9FB1-A0D67B489CCB}" type="slidenum">
              <a:rPr lang="zh-TW" altLang="en-US" smtClean="0"/>
              <a:pPr/>
              <a:t>16</a:t>
            </a:fld>
            <a:endParaRPr lang="en-US" altLang="zh-TW" sz="1800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54" name="表格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130707"/>
              </p:ext>
            </p:extLst>
          </p:nvPr>
        </p:nvGraphicFramePr>
        <p:xfrm>
          <a:off x="365759" y="1526749"/>
          <a:ext cx="11600308" cy="193345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367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2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334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4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建置</a:t>
                      </a:r>
                      <a:r>
                        <a:rPr lang="zh-TW" altLang="en-US" sz="2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費用</a:t>
                      </a:r>
                      <a:endParaRPr lang="zh-TW" sz="2400" b="1" kern="100" dirty="0">
                        <a:solidFill>
                          <a:schemeClr val="lt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IEC 61850</a:t>
                      </a: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變電所目建已建置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87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所</a:t>
                      </a:r>
                      <a:r>
                        <a:rPr lang="en-US" altLang="zh-TW" sz="2000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【</a:t>
                      </a:r>
                      <a:r>
                        <a:rPr lang="zh-TW" altLang="en-US" sz="2000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平均</a:t>
                      </a:r>
                      <a:r>
                        <a:rPr lang="en-US" altLang="zh-TW" sz="2000" b="1" kern="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TW" altLang="en-US" sz="2000" b="1" kern="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所約</a:t>
                      </a:r>
                      <a:r>
                        <a:rPr lang="en-US" altLang="zh-TW" sz="2000" b="1" kern="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2500</a:t>
                      </a:r>
                      <a:r>
                        <a:rPr lang="zh-TW" altLang="en-US" sz="2000" b="1" kern="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萬，已花費約</a:t>
                      </a:r>
                      <a:r>
                        <a:rPr kumimoji="0" lang="en-US" altLang="zh-TW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ea"/>
                          <a:sym typeface="+mn-lt"/>
                        </a:rPr>
                        <a:t>21.75</a:t>
                      </a:r>
                      <a:r>
                        <a:rPr lang="zh-TW" altLang="en-US" sz="2000" b="1" kern="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億</a:t>
                      </a:r>
                      <a:r>
                        <a:rPr lang="en-US" altLang="zh-TW" sz="2000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】</a:t>
                      </a:r>
                      <a:r>
                        <a:rPr lang="zh-TW" altLang="en-US" sz="2000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en-US" altLang="zh-TW" sz="2000" u="none" kern="1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RTU</a:t>
                      </a:r>
                      <a:r>
                        <a:rPr lang="zh-TW" altLang="en-US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所數</a:t>
                      </a: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目前約為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271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所</a:t>
                      </a:r>
                      <a:r>
                        <a:rPr lang="en-US" altLang="zh-TW" sz="2000" b="1" u="none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【</a:t>
                      </a:r>
                      <a:r>
                        <a:rPr lang="zh-TW" altLang="en-US" sz="2000" b="1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目前</a:t>
                      </a:r>
                      <a:r>
                        <a:rPr lang="en-US" altLang="zh-TW" sz="2000" b="1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TW" altLang="en-US" sz="2000" b="1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所</a:t>
                      </a:r>
                      <a:r>
                        <a:rPr lang="en-US" altLang="zh-TW" sz="2000" b="1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2500</a:t>
                      </a:r>
                      <a:r>
                        <a:rPr lang="zh-TW" altLang="en-US" sz="2000" b="1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萬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約需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67.75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億</a:t>
                      </a:r>
                      <a:r>
                        <a:rPr lang="zh-TW" altLang="en-US" sz="2000" b="1" kern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之費用</a:t>
                      </a:r>
                      <a:r>
                        <a:rPr lang="en-US" altLang="zh-TW" sz="2000" b="1" u="none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】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。</a:t>
                      </a:r>
                      <a:endParaRPr lang="en-US" altLang="zh-TW" sz="2000" b="1" kern="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．若全數汰換成</a:t>
                      </a:r>
                      <a:r>
                        <a:rPr lang="en-US" altLang="zh-TW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IEC 61850</a:t>
                      </a:r>
                      <a:r>
                        <a:rPr lang="en-US" altLang="zh-TW" sz="2000" u="none" kern="100" baseline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TW" altLang="en-US" sz="2000" u="none" kern="100" baseline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；</a:t>
                      </a:r>
                      <a:r>
                        <a:rPr lang="en-US" altLang="zh-TW" sz="2000" u="none" kern="1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</a:t>
                      </a:r>
                      <a:r>
                        <a:rPr lang="zh-TW" altLang="en-US" sz="2000" u="none" kern="1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年汰換一次</a:t>
                      </a: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，每年需汰換</a:t>
                      </a:r>
                      <a:r>
                        <a:rPr lang="en-US" altLang="zh-TW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36</a:t>
                      </a: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所，每年需額外</a:t>
                      </a:r>
                      <a:r>
                        <a:rPr lang="zh-TW" altLang="en-US" sz="2000" u="none" kern="1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再 </a:t>
                      </a:r>
                      <a:endParaRPr lang="en-US" altLang="zh-TW" sz="2000" u="none" kern="100" dirty="0">
                        <a:solidFill>
                          <a:srgbClr val="FF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u="none" kern="1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</a:t>
                      </a:r>
                      <a:r>
                        <a:rPr lang="zh-TW" altLang="en-US" sz="2000" u="none" kern="1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支出</a:t>
                      </a: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約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9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億</a:t>
                      </a:r>
                      <a:r>
                        <a:rPr lang="zh-TW" altLang="en-US" sz="2000" b="1" kern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汰換費用</a:t>
                      </a:r>
                      <a:r>
                        <a:rPr lang="zh-TW" altLang="en-US" sz="2000" u="none" kern="1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zh-TW" sz="2000" b="1" i="0" u="none" kern="100" dirty="0"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821120"/>
              </p:ext>
            </p:extLst>
          </p:nvPr>
        </p:nvGraphicFramePr>
        <p:xfrm>
          <a:off x="365759" y="3507028"/>
          <a:ext cx="11600308" cy="131949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88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1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94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44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擴充</a:t>
                      </a:r>
                      <a:r>
                        <a:rPr lang="zh-TW" altLang="en-US" sz="2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費用</a:t>
                      </a:r>
                      <a:r>
                        <a:rPr lang="en-US" sz="2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endParaRPr lang="zh-TW" sz="2400" b="1" kern="100" dirty="0">
                        <a:solidFill>
                          <a:schemeClr val="lt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IEC 61850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擴充</a:t>
                      </a:r>
                      <a:r>
                        <a:rPr lang="en-US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套</a:t>
                      </a:r>
                      <a:r>
                        <a:rPr lang="en-US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DTR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約</a:t>
                      </a:r>
                      <a:r>
                        <a:rPr lang="en-US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500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萬元</a:t>
                      </a:r>
                      <a:r>
                        <a:rPr lang="zh-TW" altLang="en-US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；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RTU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擴充約</a:t>
                      </a:r>
                      <a:r>
                        <a:rPr lang="en-US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100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萬元。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價差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 (5</a:t>
                      </a:r>
                      <a:r>
                        <a:rPr lang="zh-TW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倍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kern="12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r>
                        <a:rPr lang="zh-TW" altLang="en-US" sz="2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IEC 61850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擴充</a:t>
                      </a:r>
                      <a:r>
                        <a:rPr lang="en-US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線路檔位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約</a:t>
                      </a:r>
                      <a:r>
                        <a:rPr lang="en-US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180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萬元</a:t>
                      </a:r>
                      <a:r>
                        <a:rPr lang="zh-TW" altLang="en-US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；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RTU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擴充約</a:t>
                      </a:r>
                      <a:r>
                        <a:rPr lang="en-US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50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萬元。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價差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(3.6</a:t>
                      </a:r>
                      <a:r>
                        <a:rPr lang="zh-TW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倍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kern="12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                                                                           </a:t>
                      </a:r>
                      <a:endParaRPr lang="zh-TW" sz="2000" b="1" kern="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738419"/>
              </p:ext>
            </p:extLst>
          </p:nvPr>
        </p:nvGraphicFramePr>
        <p:xfrm>
          <a:off x="365759" y="4873348"/>
          <a:ext cx="11600308" cy="153591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375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4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59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4400" b="1" kern="100" dirty="0">
                          <a:solidFill>
                            <a:schemeClr val="lt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維護</a:t>
                      </a:r>
                      <a:r>
                        <a:rPr lang="zh-TW" altLang="en-US" sz="2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費用</a:t>
                      </a:r>
                      <a:r>
                        <a:rPr lang="en-US" sz="24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endParaRPr lang="zh-TW" sz="200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．資料庫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每次異動約需</a:t>
                      </a:r>
                      <a:r>
                        <a:rPr lang="en-US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30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萬元</a:t>
                      </a:r>
                      <a:r>
                        <a:rPr lang="zh-TW" altLang="en-US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；</a:t>
                      </a:r>
                      <a:r>
                        <a:rPr lang="en-US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RTU</a:t>
                      </a:r>
                      <a:r>
                        <a:rPr lang="zh-TW" altLang="en-US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增加點位</a:t>
                      </a:r>
                      <a:r>
                        <a:rPr lang="zh-TW" altLang="en-US" sz="2000" b="1" kern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同仁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自行維護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en-US" altLang="zh-TW" sz="2000" kern="12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IEC 61850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需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增加主站</a:t>
                      </a:r>
                      <a:r>
                        <a:rPr lang="zh-TW" altLang="zh-TW" sz="2000" kern="1200" dirty="0"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需求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r>
                        <a:rPr lang="zh-TW" altLang="zh-TW" sz="2000" b="1" kern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廠家報價高達</a:t>
                      </a:r>
                      <a:r>
                        <a:rPr lang="en-US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180</a:t>
                      </a:r>
                      <a:r>
                        <a:rPr lang="zh-TW" altLang="zh-TW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萬元</a:t>
                      </a:r>
                      <a:r>
                        <a:rPr lang="zh-TW" altLang="en-US" sz="2000" b="1" kern="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。</a:t>
                      </a:r>
                      <a:endParaRPr lang="en-US" altLang="zh-TW" sz="2000" b="1" kern="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．</a:t>
                      </a:r>
                      <a:r>
                        <a:rPr lang="en-US" altLang="zh-TW" sz="20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IEC 61850</a:t>
                      </a:r>
                      <a:r>
                        <a:rPr lang="zh-TW" altLang="en-US" sz="200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變電所均為近期建置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一旦過保</a:t>
                      </a:r>
                      <a:r>
                        <a:rPr lang="zh-TW" altLang="zh-TW" sz="20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，其維護費用必將</a:t>
                      </a:r>
                      <a:r>
                        <a:rPr lang="zh-TW" altLang="zh-TW" sz="2000" kern="1200" dirty="0"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急遽增加</a:t>
                      </a:r>
                      <a:r>
                        <a:rPr lang="zh-TW" altLang="en-US" sz="1800" kern="12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zh-TW" sz="2000" b="1" kern="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文字方塊 11">
            <a:extLst>
              <a:ext uri="{FF2B5EF4-FFF2-40B4-BE49-F238E27FC236}">
                <a16:creationId xmlns:a16="http://schemas.microsoft.com/office/drawing/2014/main" id="{E7A97D37-D2AC-024B-9333-1B4FA130FFCC}"/>
              </a:ext>
            </a:extLst>
          </p:cNvPr>
          <p:cNvSpPr txBox="1"/>
          <p:nvPr/>
        </p:nvSpPr>
        <p:spPr>
          <a:xfrm>
            <a:off x="96447" y="0"/>
            <a:ext cx="7350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TW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建置、擴充、維護費用：</a:t>
            </a:r>
          </a:p>
        </p:txBody>
      </p:sp>
    </p:spTree>
    <p:extLst>
      <p:ext uri="{BB962C8B-B14F-4D97-AF65-F5344CB8AC3E}">
        <p14:creationId xmlns:p14="http://schemas.microsoft.com/office/powerpoint/2010/main" val="40030196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11711</TotalTime>
  <Words>1212</Words>
  <Application>Microsoft Office PowerPoint</Application>
  <PresentationFormat>寬螢幕</PresentationFormat>
  <Paragraphs>277</Paragraphs>
  <Slides>16</Slides>
  <Notes>16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6" baseType="lpstr">
      <vt:lpstr>Adobe 繁黑體 Std B</vt:lpstr>
      <vt:lpstr>Microsoft YaHei</vt:lpstr>
      <vt:lpstr>Microsoft JhengHei</vt:lpstr>
      <vt:lpstr>Microsoft JhengHei</vt:lpstr>
      <vt:lpstr>Arial</vt:lpstr>
      <vt:lpstr>Arial Narrow</vt:lpstr>
      <vt:lpstr>Calibri</vt:lpstr>
      <vt:lpstr>Calibri Light</vt:lpstr>
      <vt:lpstr>Fairwater Script</vt:lpstr>
      <vt:lpstr>自訂設計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蔡昀孜</dc:creator>
  <cp:lastModifiedBy>水工處_帳號13_1060525</cp:lastModifiedBy>
  <cp:revision>1389</cp:revision>
  <cp:lastPrinted>2025-02-21T00:40:45Z</cp:lastPrinted>
  <dcterms:created xsi:type="dcterms:W3CDTF">2020-09-14T03:43:51Z</dcterms:created>
  <dcterms:modified xsi:type="dcterms:W3CDTF">2025-04-09T01:34:48Z</dcterms:modified>
</cp:coreProperties>
</file>