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6"/>
  </p:notesMasterIdLst>
  <p:handoutMasterIdLst>
    <p:handoutMasterId r:id="rId37"/>
  </p:handoutMasterIdLst>
  <p:sldIdLst>
    <p:sldId id="256" r:id="rId5"/>
    <p:sldId id="257" r:id="rId6"/>
    <p:sldId id="298" r:id="rId7"/>
    <p:sldId id="299" r:id="rId8"/>
    <p:sldId id="270" r:id="rId9"/>
    <p:sldId id="264" r:id="rId10"/>
    <p:sldId id="265" r:id="rId11"/>
    <p:sldId id="271" r:id="rId12"/>
    <p:sldId id="260" r:id="rId13"/>
    <p:sldId id="258" r:id="rId14"/>
    <p:sldId id="272" r:id="rId15"/>
    <p:sldId id="274" r:id="rId16"/>
    <p:sldId id="275" r:id="rId17"/>
    <p:sldId id="261" r:id="rId18"/>
    <p:sldId id="266" r:id="rId19"/>
    <p:sldId id="277" r:id="rId20"/>
    <p:sldId id="278" r:id="rId21"/>
    <p:sldId id="259" r:id="rId22"/>
    <p:sldId id="279" r:id="rId23"/>
    <p:sldId id="282" r:id="rId24"/>
    <p:sldId id="290" r:id="rId25"/>
    <p:sldId id="283" r:id="rId26"/>
    <p:sldId id="295" r:id="rId27"/>
    <p:sldId id="293" r:id="rId28"/>
    <p:sldId id="294" r:id="rId29"/>
    <p:sldId id="280" r:id="rId30"/>
    <p:sldId id="286" r:id="rId31"/>
    <p:sldId id="297" r:id="rId32"/>
    <p:sldId id="296" r:id="rId33"/>
    <p:sldId id="288" r:id="rId34"/>
    <p:sldId id="268" r:id="rId35"/>
  </p:sldIdLst>
  <p:sldSz cx="12192000" cy="6858000"/>
  <p:notesSz cx="6797675" cy="9929813"/>
  <p:defaultTextStyle>
    <a:defPPr rtl="0"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作者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66"/>
    <a:srgbClr val="003399"/>
    <a:srgbClr val="F9EB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4" d="100"/>
          <a:sy n="104" d="100"/>
        </p:scale>
        <p:origin x="538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microsoft.com/office/2018/10/relationships/authors" Target="author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67C7CA-C5C0-45AA-851F-458CC90F1005}" type="doc">
      <dgm:prSet loTypeId="urn:microsoft.com/office/officeart/2005/8/layout/pyramid1" loCatId="pyramid" qsTypeId="urn:microsoft.com/office/officeart/2005/8/quickstyle/3d1" qsCatId="3D" csTypeId="urn:microsoft.com/office/officeart/2005/8/colors/accent3_5" csCatId="accent3" phldr="1"/>
      <dgm:spPr/>
    </dgm:pt>
    <dgm:pt modelId="{EDF71DB9-D43C-48C8-BA4B-698024E40418}">
      <dgm:prSet phldrT="[文字]" custT="1"/>
      <dgm:spPr/>
      <dgm:t>
        <a:bodyPr/>
        <a:lstStyle/>
        <a:p>
          <a:pPr algn="ctr"/>
          <a:endParaRPr lang="en-US" altLang="zh-TW" sz="32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algn="ctr"/>
          <a:endParaRPr lang="en-US" altLang="zh-TW" sz="32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algn="ctr"/>
          <a:r>
            <a:rPr lang="zh-TW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個人理財</a:t>
          </a:r>
        </a:p>
      </dgm:t>
    </dgm:pt>
    <dgm:pt modelId="{E8C141B9-8782-4ACC-A814-AB450E6B3DEF}" type="parTrans" cxnId="{9A9214A7-00EF-4093-B17F-4170814C9858}">
      <dgm:prSet/>
      <dgm:spPr/>
      <dgm:t>
        <a:bodyPr/>
        <a:lstStyle/>
        <a:p>
          <a:endParaRPr lang="zh-TW" altLang="en-US"/>
        </a:p>
      </dgm:t>
    </dgm:pt>
    <dgm:pt modelId="{086307F3-21F3-4CFD-867E-342C6C849D6F}" type="sibTrans" cxnId="{9A9214A7-00EF-4093-B17F-4170814C9858}">
      <dgm:prSet/>
      <dgm:spPr/>
      <dgm:t>
        <a:bodyPr/>
        <a:lstStyle/>
        <a:p>
          <a:endParaRPr lang="zh-TW" altLang="en-US"/>
        </a:p>
      </dgm:t>
    </dgm:pt>
    <dgm:pt modelId="{755E7071-0C10-4473-AC2B-6304CD864096}">
      <dgm:prSet phldrT="[文字]" custT="1"/>
      <dgm:spPr/>
      <dgm:t>
        <a:bodyPr/>
        <a:lstStyle/>
        <a:p>
          <a:endParaRPr lang="en-US" altLang="zh-TW" sz="4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r>
            <a:rPr lang="zh-TW" alt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企業退休金</a:t>
          </a:r>
        </a:p>
      </dgm:t>
    </dgm:pt>
    <dgm:pt modelId="{60C6BEF1-6DFF-46C9-99C8-4780AC7E8055}" type="parTrans" cxnId="{FC6F4584-5E7B-46D5-905B-D2B8184E0D3B}">
      <dgm:prSet/>
      <dgm:spPr/>
      <dgm:t>
        <a:bodyPr/>
        <a:lstStyle/>
        <a:p>
          <a:endParaRPr lang="zh-TW" altLang="en-US"/>
        </a:p>
      </dgm:t>
    </dgm:pt>
    <dgm:pt modelId="{6C021367-34EB-41B0-BDB7-FD6D2ED51BD9}" type="sibTrans" cxnId="{FC6F4584-5E7B-46D5-905B-D2B8184E0D3B}">
      <dgm:prSet/>
      <dgm:spPr/>
      <dgm:t>
        <a:bodyPr/>
        <a:lstStyle/>
        <a:p>
          <a:endParaRPr lang="zh-TW" altLang="en-US"/>
        </a:p>
      </dgm:t>
    </dgm:pt>
    <dgm:pt modelId="{191ECB17-7ED7-4717-AFAD-B88BEBEBD62C}">
      <dgm:prSet phldrT="[文字]" custT="1"/>
      <dgm:spPr/>
      <dgm:t>
        <a:bodyPr/>
        <a:lstStyle/>
        <a:p>
          <a:endParaRPr lang="en-US" altLang="zh-TW" sz="4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r>
            <a:rPr lang="zh-TW" alt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社會保險</a:t>
          </a:r>
        </a:p>
      </dgm:t>
    </dgm:pt>
    <dgm:pt modelId="{298AF399-0168-45BB-9EE9-8D3E52C8D3B2}" type="parTrans" cxnId="{9A67CF6B-EEF0-4485-829E-EAA988A9EEF3}">
      <dgm:prSet/>
      <dgm:spPr/>
      <dgm:t>
        <a:bodyPr/>
        <a:lstStyle/>
        <a:p>
          <a:endParaRPr lang="zh-TW" altLang="en-US"/>
        </a:p>
      </dgm:t>
    </dgm:pt>
    <dgm:pt modelId="{44328E61-6E82-414C-9403-372E6C913D0F}" type="sibTrans" cxnId="{9A67CF6B-EEF0-4485-829E-EAA988A9EEF3}">
      <dgm:prSet/>
      <dgm:spPr/>
      <dgm:t>
        <a:bodyPr/>
        <a:lstStyle/>
        <a:p>
          <a:endParaRPr lang="zh-TW" altLang="en-US"/>
        </a:p>
      </dgm:t>
    </dgm:pt>
    <dgm:pt modelId="{43C6BB8B-701D-4015-A44F-650EEE61CA6B}" type="pres">
      <dgm:prSet presAssocID="{DE67C7CA-C5C0-45AA-851F-458CC90F1005}" presName="Name0" presStyleCnt="0">
        <dgm:presLayoutVars>
          <dgm:dir/>
          <dgm:animLvl val="lvl"/>
          <dgm:resizeHandles val="exact"/>
        </dgm:presLayoutVars>
      </dgm:prSet>
      <dgm:spPr/>
    </dgm:pt>
    <dgm:pt modelId="{82454CC6-1D60-4E58-8CE1-BA27F9C51D61}" type="pres">
      <dgm:prSet presAssocID="{EDF71DB9-D43C-48C8-BA4B-698024E40418}" presName="Name8" presStyleCnt="0"/>
      <dgm:spPr/>
    </dgm:pt>
    <dgm:pt modelId="{82819575-B4E2-444D-8066-5E054BBC9E23}" type="pres">
      <dgm:prSet presAssocID="{EDF71DB9-D43C-48C8-BA4B-698024E40418}" presName="level" presStyleLbl="node1" presStyleIdx="0" presStyleCnt="3">
        <dgm:presLayoutVars>
          <dgm:chMax val="1"/>
          <dgm:bulletEnabled val="1"/>
        </dgm:presLayoutVars>
      </dgm:prSet>
      <dgm:spPr/>
    </dgm:pt>
    <dgm:pt modelId="{20F8A7C8-C51A-45F3-984B-B1D4BDBAE578}" type="pres">
      <dgm:prSet presAssocID="{EDF71DB9-D43C-48C8-BA4B-698024E40418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1C1FC00D-9AC5-4A0D-9ED1-E120AD504985}" type="pres">
      <dgm:prSet presAssocID="{755E7071-0C10-4473-AC2B-6304CD864096}" presName="Name8" presStyleCnt="0"/>
      <dgm:spPr/>
    </dgm:pt>
    <dgm:pt modelId="{4F400047-36D9-4F8B-B3DE-B8D1C5738E4F}" type="pres">
      <dgm:prSet presAssocID="{755E7071-0C10-4473-AC2B-6304CD864096}" presName="level" presStyleLbl="node1" presStyleIdx="1" presStyleCnt="3">
        <dgm:presLayoutVars>
          <dgm:chMax val="1"/>
          <dgm:bulletEnabled val="1"/>
        </dgm:presLayoutVars>
      </dgm:prSet>
      <dgm:spPr/>
    </dgm:pt>
    <dgm:pt modelId="{10B76A75-7341-494A-89D0-F4F72E55E829}" type="pres">
      <dgm:prSet presAssocID="{755E7071-0C10-4473-AC2B-6304CD864096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1DD6C74B-A46D-43B5-9412-4D47416BF931}" type="pres">
      <dgm:prSet presAssocID="{191ECB17-7ED7-4717-AFAD-B88BEBEBD62C}" presName="Name8" presStyleCnt="0"/>
      <dgm:spPr/>
    </dgm:pt>
    <dgm:pt modelId="{02129FAC-3A8B-4401-984C-B2FD3022511D}" type="pres">
      <dgm:prSet presAssocID="{191ECB17-7ED7-4717-AFAD-B88BEBEBD62C}" presName="level" presStyleLbl="node1" presStyleIdx="2" presStyleCnt="3">
        <dgm:presLayoutVars>
          <dgm:chMax val="1"/>
          <dgm:bulletEnabled val="1"/>
        </dgm:presLayoutVars>
      </dgm:prSet>
      <dgm:spPr/>
    </dgm:pt>
    <dgm:pt modelId="{CA9D10E7-F234-402E-9CF4-0B0490CD7050}" type="pres">
      <dgm:prSet presAssocID="{191ECB17-7ED7-4717-AFAD-B88BEBEBD62C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A6AC7A2C-332F-453E-AD19-A203C78CFBAF}" type="presOf" srcId="{191ECB17-7ED7-4717-AFAD-B88BEBEBD62C}" destId="{02129FAC-3A8B-4401-984C-B2FD3022511D}" srcOrd="0" destOrd="0" presId="urn:microsoft.com/office/officeart/2005/8/layout/pyramid1"/>
    <dgm:cxn modelId="{4E8DB03C-EE59-4C42-A267-D98F39143D8E}" type="presOf" srcId="{DE67C7CA-C5C0-45AA-851F-458CC90F1005}" destId="{43C6BB8B-701D-4015-A44F-650EEE61CA6B}" srcOrd="0" destOrd="0" presId="urn:microsoft.com/office/officeart/2005/8/layout/pyramid1"/>
    <dgm:cxn modelId="{9A67CF6B-EEF0-4485-829E-EAA988A9EEF3}" srcId="{DE67C7CA-C5C0-45AA-851F-458CC90F1005}" destId="{191ECB17-7ED7-4717-AFAD-B88BEBEBD62C}" srcOrd="2" destOrd="0" parTransId="{298AF399-0168-45BB-9EE9-8D3E52C8D3B2}" sibTransId="{44328E61-6E82-414C-9403-372E6C913D0F}"/>
    <dgm:cxn modelId="{D6562C70-8116-47F2-866A-4FA0F9AD3751}" type="presOf" srcId="{755E7071-0C10-4473-AC2B-6304CD864096}" destId="{10B76A75-7341-494A-89D0-F4F72E55E829}" srcOrd="1" destOrd="0" presId="urn:microsoft.com/office/officeart/2005/8/layout/pyramid1"/>
    <dgm:cxn modelId="{54502952-6C63-4D48-9E78-2E36429C482D}" type="presOf" srcId="{755E7071-0C10-4473-AC2B-6304CD864096}" destId="{4F400047-36D9-4F8B-B3DE-B8D1C5738E4F}" srcOrd="0" destOrd="0" presId="urn:microsoft.com/office/officeart/2005/8/layout/pyramid1"/>
    <dgm:cxn modelId="{43C5B87B-527D-49B8-93F9-E4BB13590DCA}" type="presOf" srcId="{EDF71DB9-D43C-48C8-BA4B-698024E40418}" destId="{20F8A7C8-C51A-45F3-984B-B1D4BDBAE578}" srcOrd="1" destOrd="0" presId="urn:microsoft.com/office/officeart/2005/8/layout/pyramid1"/>
    <dgm:cxn modelId="{FC6F4584-5E7B-46D5-905B-D2B8184E0D3B}" srcId="{DE67C7CA-C5C0-45AA-851F-458CC90F1005}" destId="{755E7071-0C10-4473-AC2B-6304CD864096}" srcOrd="1" destOrd="0" parTransId="{60C6BEF1-6DFF-46C9-99C8-4780AC7E8055}" sibTransId="{6C021367-34EB-41B0-BDB7-FD6D2ED51BD9}"/>
    <dgm:cxn modelId="{35BBCF9C-47E0-4660-AA9A-8363B1165078}" type="presOf" srcId="{191ECB17-7ED7-4717-AFAD-B88BEBEBD62C}" destId="{CA9D10E7-F234-402E-9CF4-0B0490CD7050}" srcOrd="1" destOrd="0" presId="urn:microsoft.com/office/officeart/2005/8/layout/pyramid1"/>
    <dgm:cxn modelId="{9A9214A7-00EF-4093-B17F-4170814C9858}" srcId="{DE67C7CA-C5C0-45AA-851F-458CC90F1005}" destId="{EDF71DB9-D43C-48C8-BA4B-698024E40418}" srcOrd="0" destOrd="0" parTransId="{E8C141B9-8782-4ACC-A814-AB450E6B3DEF}" sibTransId="{086307F3-21F3-4CFD-867E-342C6C849D6F}"/>
    <dgm:cxn modelId="{D6EA88EB-D96C-42B8-A827-F61429524376}" type="presOf" srcId="{EDF71DB9-D43C-48C8-BA4B-698024E40418}" destId="{82819575-B4E2-444D-8066-5E054BBC9E23}" srcOrd="0" destOrd="0" presId="urn:microsoft.com/office/officeart/2005/8/layout/pyramid1"/>
    <dgm:cxn modelId="{AE208A4A-9C11-44FA-90AA-B8AC1A54AB19}" type="presParOf" srcId="{43C6BB8B-701D-4015-A44F-650EEE61CA6B}" destId="{82454CC6-1D60-4E58-8CE1-BA27F9C51D61}" srcOrd="0" destOrd="0" presId="urn:microsoft.com/office/officeart/2005/8/layout/pyramid1"/>
    <dgm:cxn modelId="{6F25FEE1-65FF-4215-A097-2F14E21F13E7}" type="presParOf" srcId="{82454CC6-1D60-4E58-8CE1-BA27F9C51D61}" destId="{82819575-B4E2-444D-8066-5E054BBC9E23}" srcOrd="0" destOrd="0" presId="urn:microsoft.com/office/officeart/2005/8/layout/pyramid1"/>
    <dgm:cxn modelId="{99789E06-6CEA-48AA-A3FA-4441D3217A35}" type="presParOf" srcId="{82454CC6-1D60-4E58-8CE1-BA27F9C51D61}" destId="{20F8A7C8-C51A-45F3-984B-B1D4BDBAE578}" srcOrd="1" destOrd="0" presId="urn:microsoft.com/office/officeart/2005/8/layout/pyramid1"/>
    <dgm:cxn modelId="{1C3E66CE-18B8-4D71-AF17-5FFCAE9CBDA9}" type="presParOf" srcId="{43C6BB8B-701D-4015-A44F-650EEE61CA6B}" destId="{1C1FC00D-9AC5-4A0D-9ED1-E120AD504985}" srcOrd="1" destOrd="0" presId="urn:microsoft.com/office/officeart/2005/8/layout/pyramid1"/>
    <dgm:cxn modelId="{CA2DBD2F-70C8-418D-9230-7A05EB9BF531}" type="presParOf" srcId="{1C1FC00D-9AC5-4A0D-9ED1-E120AD504985}" destId="{4F400047-36D9-4F8B-B3DE-B8D1C5738E4F}" srcOrd="0" destOrd="0" presId="urn:microsoft.com/office/officeart/2005/8/layout/pyramid1"/>
    <dgm:cxn modelId="{E7B6678B-84E6-4CD0-8368-75D8E5F9CE94}" type="presParOf" srcId="{1C1FC00D-9AC5-4A0D-9ED1-E120AD504985}" destId="{10B76A75-7341-494A-89D0-F4F72E55E829}" srcOrd="1" destOrd="0" presId="urn:microsoft.com/office/officeart/2005/8/layout/pyramid1"/>
    <dgm:cxn modelId="{D9D333F2-C810-4B03-A557-0AE3CB6FE7BD}" type="presParOf" srcId="{43C6BB8B-701D-4015-A44F-650EEE61CA6B}" destId="{1DD6C74B-A46D-43B5-9412-4D47416BF931}" srcOrd="2" destOrd="0" presId="urn:microsoft.com/office/officeart/2005/8/layout/pyramid1"/>
    <dgm:cxn modelId="{F31978CC-D3F6-4231-AA9D-18CBFE59BD64}" type="presParOf" srcId="{1DD6C74B-A46D-43B5-9412-4D47416BF931}" destId="{02129FAC-3A8B-4401-984C-B2FD3022511D}" srcOrd="0" destOrd="0" presId="urn:microsoft.com/office/officeart/2005/8/layout/pyramid1"/>
    <dgm:cxn modelId="{265C3771-2DF5-48C6-906E-D2C3947F2974}" type="presParOf" srcId="{1DD6C74B-A46D-43B5-9412-4D47416BF931}" destId="{CA9D10E7-F234-402E-9CF4-0B0490CD7050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5A24E01-5535-46B9-A9A1-A9A07E639A88}" type="doc">
      <dgm:prSet loTypeId="urn:microsoft.com/office/officeart/2017/3/layout/DropPinTimeline" loCatId="timeline" qsTypeId="urn:microsoft.com/office/officeart/2005/8/quickstyle/simple1" qsCatId="simple" csTypeId="urn:microsoft.com/office/officeart/2005/8/colors/accent3_2" csCatId="accent3" phldr="1"/>
      <dgm:spPr/>
      <dgm:t>
        <a:bodyPr rtlCol="0"/>
        <a:lstStyle/>
        <a:p>
          <a:pPr rtl="0"/>
          <a:endParaRPr lang="en-US"/>
        </a:p>
      </dgm:t>
    </dgm:pt>
    <dgm:pt modelId="{DF1ABFB3-B399-406F-91BD-DCDF9A38526B}">
      <dgm:prSet phldrT="[Text]" phldr="0"/>
      <dgm:spPr>
        <a:xfrm>
          <a:off x="6475350" y="763775"/>
          <a:ext cx="1988904" cy="1108224"/>
        </a:xfrm>
        <a:prstGeom prst="rect">
          <a:avLst/>
        </a:prstGeom>
        <a:noFill/>
        <a:ln>
          <a:noFill/>
        </a:ln>
        <a:effectLst/>
      </dgm:spPr>
      <dgm:t>
        <a:bodyPr rtlCol="0"/>
        <a:lstStyle/>
        <a:p>
          <a:pPr>
            <a:buNone/>
          </a:pPr>
          <a:r>
            <a:rPr lang="zh-TW" altLang="en-US" b="0" spc="120" baseline="0" noProof="0" dirty="0">
              <a:solidFill>
                <a:srgbClr val="3A3A3A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rPr>
            <a:t>經濟部正式發布修正退撫辦法及延退作業要點並同意辦理</a:t>
          </a:r>
        </a:p>
      </dgm:t>
    </dgm:pt>
    <dgm:pt modelId="{78CB0E27-958C-4066-A189-8B36505E8204}" type="parTrans" cxnId="{15319551-A9EA-462E-845B-E5251E84291F}">
      <dgm:prSet/>
      <dgm:spPr/>
      <dgm:t>
        <a:bodyPr rtlCol="0"/>
        <a:lstStyle/>
        <a:p>
          <a:pPr rtl="0"/>
          <a:endParaRPr lang="zh-TW" altLang="en-US" noProof="0" dirty="0">
            <a:latin typeface="Microsoft JhengHei UI" panose="020B0604030504040204" pitchFamily="34" charset="-120"/>
            <a:ea typeface="Microsoft JhengHei UI" panose="020B0604030504040204" pitchFamily="34" charset="-120"/>
          </a:endParaRPr>
        </a:p>
      </dgm:t>
    </dgm:pt>
    <dgm:pt modelId="{70E4A1D3-514E-4327-991D-5CC9C6B41885}" type="sibTrans" cxnId="{15319551-A9EA-462E-845B-E5251E84291F}">
      <dgm:prSet/>
      <dgm:spPr/>
      <dgm:t>
        <a:bodyPr rtlCol="0"/>
        <a:lstStyle/>
        <a:p>
          <a:pPr rtl="0"/>
          <a:endParaRPr lang="zh-TW" altLang="en-US" noProof="0" dirty="0">
            <a:latin typeface="Microsoft JhengHei UI" panose="020B0604030504040204" pitchFamily="34" charset="-120"/>
            <a:ea typeface="Microsoft JhengHei UI" panose="020B0604030504040204" pitchFamily="34" charset="-120"/>
          </a:endParaRPr>
        </a:p>
      </dgm:t>
    </dgm:pt>
    <dgm:pt modelId="{58FF46FB-368D-4E9C-A650-0513B8879DA8}">
      <dgm:prSet phldr="0" custT="1"/>
      <dgm:spPr>
        <a:xfrm>
          <a:off x="706246" y="374399"/>
          <a:ext cx="1800251" cy="389376"/>
        </a:xfrm>
        <a:prstGeom prst="rect">
          <a:avLst/>
        </a:prstGeom>
        <a:noFill/>
        <a:ln>
          <a:noFill/>
        </a:ln>
        <a:effectLst/>
      </dgm:spPr>
      <dgm:t>
        <a:bodyPr rtlCol="0"/>
        <a:lstStyle/>
        <a:p>
          <a:pPr>
            <a:buNone/>
            <a:defRPr b="1"/>
          </a:pPr>
          <a:r>
            <a:rPr lang="en-US" altLang="zh-TW" sz="2000" b="0" spc="140" noProof="0" dirty="0">
              <a:solidFill>
                <a:srgbClr val="3A3A3A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rPr>
            <a:t>111.04.22</a:t>
          </a:r>
          <a:endParaRPr lang="zh-TW" altLang="en-US" sz="2000" b="0" spc="140" noProof="0" dirty="0">
            <a:solidFill>
              <a:srgbClr val="3A3A3A"/>
            </a:solidFill>
            <a:latin typeface="Microsoft JhengHei UI" panose="020B0604030504040204" pitchFamily="34" charset="-120"/>
            <a:ea typeface="Microsoft JhengHei UI" panose="020B0604030504040204" pitchFamily="34" charset="-120"/>
            <a:cs typeface="+mn-cs"/>
          </a:endParaRPr>
        </a:p>
      </dgm:t>
    </dgm:pt>
    <dgm:pt modelId="{11DFA284-5E99-474D-BF05-364A45269DC7}" type="parTrans" cxnId="{C5645B39-CB65-4A0A-B369-E455C3B827C3}">
      <dgm:prSet/>
      <dgm:spPr/>
      <dgm:t>
        <a:bodyPr rtlCol="0"/>
        <a:lstStyle/>
        <a:p>
          <a:pPr rtl="0"/>
          <a:endParaRPr lang="zh-TW" altLang="en-US" noProof="0" dirty="0">
            <a:latin typeface="Microsoft JhengHei UI" panose="020B0604030504040204" pitchFamily="34" charset="-120"/>
            <a:ea typeface="Microsoft JhengHei UI" panose="020B0604030504040204" pitchFamily="34" charset="-120"/>
          </a:endParaRPr>
        </a:p>
      </dgm:t>
    </dgm:pt>
    <dgm:pt modelId="{CFA40740-0682-470C-AD5A-CFF53CD12BD2}" type="sibTrans" cxnId="{C5645B39-CB65-4A0A-B369-E455C3B827C3}">
      <dgm:prSet/>
      <dgm:spPr/>
      <dgm:t>
        <a:bodyPr rtlCol="0"/>
        <a:lstStyle/>
        <a:p>
          <a:pPr rtl="0"/>
          <a:endParaRPr lang="zh-TW" altLang="en-US" noProof="0" dirty="0">
            <a:latin typeface="Microsoft JhengHei UI" panose="020B0604030504040204" pitchFamily="34" charset="-120"/>
            <a:ea typeface="Microsoft JhengHei UI" panose="020B0604030504040204" pitchFamily="34" charset="-120"/>
          </a:endParaRPr>
        </a:p>
      </dgm:t>
    </dgm:pt>
    <dgm:pt modelId="{9A875394-CA1E-4432-AEEB-9054FCFF5E0E}">
      <dgm:prSet phldr="0"/>
      <dgm:spPr>
        <a:xfrm>
          <a:off x="706246" y="763775"/>
          <a:ext cx="1800251" cy="1108224"/>
        </a:xfrm>
        <a:prstGeom prst="rect">
          <a:avLst/>
        </a:prstGeom>
        <a:noFill/>
        <a:ln>
          <a:noFill/>
        </a:ln>
        <a:effectLst/>
      </dgm:spPr>
      <dgm:t>
        <a:bodyPr rtlCol="0"/>
        <a:lstStyle/>
        <a:p>
          <a:pPr>
            <a:buNone/>
          </a:pPr>
          <a:r>
            <a:rPr lang="zh-TW" altLang="en-US" b="0" spc="120" noProof="0" dirty="0">
              <a:solidFill>
                <a:srgbClr val="3A3A3A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rPr>
            <a:t>四大工會</a:t>
          </a:r>
          <a:r>
            <a:rPr lang="en-US" altLang="zh-TW" b="0" spc="120" noProof="0" dirty="0">
              <a:solidFill>
                <a:srgbClr val="3A3A3A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rPr>
            <a:t>(</a:t>
          </a:r>
          <a:r>
            <a:rPr lang="zh-TW" altLang="en-US" b="0" spc="120" noProof="0" dirty="0">
              <a:solidFill>
                <a:srgbClr val="3A3A3A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rPr>
            <a:t>油電糖水</a:t>
          </a:r>
          <a:r>
            <a:rPr lang="en-US" altLang="zh-TW" b="0" spc="120" noProof="0" dirty="0">
              <a:solidFill>
                <a:srgbClr val="3A3A3A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rPr>
            <a:t>)</a:t>
          </a:r>
          <a:r>
            <a:rPr lang="zh-TW" altLang="en-US" b="0" spc="120" noProof="0" dirty="0">
              <a:solidFill>
                <a:srgbClr val="3A3A3A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rPr>
            <a:t>拜會經濟部王美花部長提議一年兩退</a:t>
          </a:r>
        </a:p>
      </dgm:t>
    </dgm:pt>
    <dgm:pt modelId="{FCC92BDD-6EA3-421D-9DA8-7D3A12D003B6}" type="parTrans" cxnId="{B659504B-18E4-4D89-A17C-34ABB280AE52}">
      <dgm:prSet/>
      <dgm:spPr/>
      <dgm:t>
        <a:bodyPr rtlCol="0"/>
        <a:lstStyle/>
        <a:p>
          <a:pPr rtl="0"/>
          <a:endParaRPr lang="zh-TW" altLang="en-US" noProof="0" dirty="0">
            <a:latin typeface="Microsoft JhengHei UI" panose="020B0604030504040204" pitchFamily="34" charset="-120"/>
            <a:ea typeface="Microsoft JhengHei UI" panose="020B0604030504040204" pitchFamily="34" charset="-120"/>
          </a:endParaRPr>
        </a:p>
      </dgm:t>
    </dgm:pt>
    <dgm:pt modelId="{0314452B-82A0-42F4-9551-DF00CFFC3580}" type="sibTrans" cxnId="{B659504B-18E4-4D89-A17C-34ABB280AE52}">
      <dgm:prSet/>
      <dgm:spPr/>
      <dgm:t>
        <a:bodyPr rtlCol="0"/>
        <a:lstStyle/>
        <a:p>
          <a:pPr rtl="0"/>
          <a:endParaRPr lang="zh-TW" altLang="en-US" noProof="0" dirty="0">
            <a:latin typeface="Microsoft JhengHei UI" panose="020B0604030504040204" pitchFamily="34" charset="-120"/>
            <a:ea typeface="Microsoft JhengHei UI" panose="020B0604030504040204" pitchFamily="34" charset="-120"/>
          </a:endParaRPr>
        </a:p>
      </dgm:t>
    </dgm:pt>
    <dgm:pt modelId="{D05E1923-5021-40F7-B4EF-E582E23A699D}">
      <dgm:prSet phldr="0" custT="1"/>
      <dgm:spPr>
        <a:xfrm>
          <a:off x="2062376" y="2980223"/>
          <a:ext cx="2005314" cy="389376"/>
        </a:xfrm>
        <a:prstGeom prst="rect">
          <a:avLst/>
        </a:prstGeom>
        <a:noFill/>
        <a:ln>
          <a:noFill/>
        </a:ln>
        <a:effectLst/>
      </dgm:spPr>
      <dgm:t>
        <a:bodyPr rtlCol="0"/>
        <a:lstStyle/>
        <a:p>
          <a:pPr>
            <a:buNone/>
            <a:defRPr b="1"/>
          </a:pPr>
          <a:r>
            <a:rPr lang="en-US" altLang="zh-TW" sz="2000" b="0" spc="140" noProof="0" dirty="0">
              <a:solidFill>
                <a:srgbClr val="3A3A3A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rPr>
            <a:t>111.06.21</a:t>
          </a:r>
          <a:endParaRPr lang="zh-TW" altLang="en-US" sz="2000" b="0" spc="140" noProof="0" dirty="0">
            <a:solidFill>
              <a:srgbClr val="3A3A3A"/>
            </a:solidFill>
            <a:latin typeface="Microsoft JhengHei UI" panose="020B0604030504040204" pitchFamily="34" charset="-120"/>
            <a:ea typeface="Microsoft JhengHei UI" panose="020B0604030504040204" pitchFamily="34" charset="-120"/>
            <a:cs typeface="+mn-cs"/>
          </a:endParaRPr>
        </a:p>
      </dgm:t>
    </dgm:pt>
    <dgm:pt modelId="{FD6C5CD2-9CED-4BE6-89CD-A5A5CCE63B3E}" type="parTrans" cxnId="{72C4D6D9-419A-42C1-A76D-84599F65BB08}">
      <dgm:prSet/>
      <dgm:spPr/>
      <dgm:t>
        <a:bodyPr rtlCol="0"/>
        <a:lstStyle/>
        <a:p>
          <a:pPr rtl="0"/>
          <a:endParaRPr lang="zh-TW" altLang="en-US" noProof="0" dirty="0">
            <a:latin typeface="Microsoft JhengHei UI" panose="020B0604030504040204" pitchFamily="34" charset="-120"/>
            <a:ea typeface="Microsoft JhengHei UI" panose="020B0604030504040204" pitchFamily="34" charset="-120"/>
          </a:endParaRPr>
        </a:p>
      </dgm:t>
    </dgm:pt>
    <dgm:pt modelId="{F020958C-EF86-4274-85F9-318F2792F7B6}" type="sibTrans" cxnId="{72C4D6D9-419A-42C1-A76D-84599F65BB08}">
      <dgm:prSet/>
      <dgm:spPr/>
      <dgm:t>
        <a:bodyPr rtlCol="0"/>
        <a:lstStyle/>
        <a:p>
          <a:pPr rtl="0"/>
          <a:endParaRPr lang="zh-TW" altLang="en-US" noProof="0" dirty="0">
            <a:latin typeface="Microsoft JhengHei UI" panose="020B0604030504040204" pitchFamily="34" charset="-120"/>
            <a:ea typeface="Microsoft JhengHei UI" panose="020B0604030504040204" pitchFamily="34" charset="-120"/>
          </a:endParaRPr>
        </a:p>
      </dgm:t>
    </dgm:pt>
    <dgm:pt modelId="{579089A8-5362-4BA4-9163-D19228C1808F}">
      <dgm:prSet phldr="0"/>
      <dgm:spPr>
        <a:xfrm>
          <a:off x="2062376" y="1872000"/>
          <a:ext cx="2005314" cy="1108224"/>
        </a:xfrm>
        <a:prstGeom prst="rect">
          <a:avLst/>
        </a:prstGeom>
        <a:noFill/>
        <a:ln>
          <a:noFill/>
        </a:ln>
        <a:effectLst/>
      </dgm:spPr>
      <dgm:t>
        <a:bodyPr rtlCol="0"/>
        <a:lstStyle/>
        <a:p>
          <a:pPr>
            <a:buNone/>
          </a:pPr>
          <a:r>
            <a:rPr lang="zh-TW" altLang="en-US" b="0" spc="120" noProof="0" dirty="0">
              <a:solidFill>
                <a:srgbClr val="3A3A3A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rPr>
            <a:t>部長多次口頭向院長報告後經濟部正式函報行政院</a:t>
          </a:r>
        </a:p>
      </dgm:t>
    </dgm:pt>
    <dgm:pt modelId="{FB2DEB6E-B29F-4E51-960A-23ECC62EBF38}" type="parTrans" cxnId="{4876CF51-F110-4E25-8FD4-08D25B4B0AB8}">
      <dgm:prSet/>
      <dgm:spPr/>
      <dgm:t>
        <a:bodyPr rtlCol="0"/>
        <a:lstStyle/>
        <a:p>
          <a:pPr rtl="0"/>
          <a:endParaRPr lang="zh-TW" altLang="en-US" noProof="0" dirty="0">
            <a:latin typeface="Microsoft JhengHei UI" panose="020B0604030504040204" pitchFamily="34" charset="-120"/>
            <a:ea typeface="Microsoft JhengHei UI" panose="020B0604030504040204" pitchFamily="34" charset="-120"/>
          </a:endParaRPr>
        </a:p>
      </dgm:t>
    </dgm:pt>
    <dgm:pt modelId="{1C5328B1-AC18-4CF7-A034-BB0592F4A2A1}" type="sibTrans" cxnId="{4876CF51-F110-4E25-8FD4-08D25B4B0AB8}">
      <dgm:prSet/>
      <dgm:spPr/>
      <dgm:t>
        <a:bodyPr rtlCol="0"/>
        <a:lstStyle/>
        <a:p>
          <a:pPr rtl="0"/>
          <a:endParaRPr lang="zh-TW" altLang="en-US" noProof="0" dirty="0">
            <a:latin typeface="Microsoft JhengHei UI" panose="020B0604030504040204" pitchFamily="34" charset="-120"/>
            <a:ea typeface="Microsoft JhengHei UI" panose="020B0604030504040204" pitchFamily="34" charset="-120"/>
          </a:endParaRPr>
        </a:p>
      </dgm:t>
    </dgm:pt>
    <dgm:pt modelId="{EFEB4D61-3A9C-4140-977F-3C3F5C9EE9D1}">
      <dgm:prSet phldr="0"/>
      <dgm:spPr>
        <a:xfrm>
          <a:off x="3367696" y="763775"/>
          <a:ext cx="2262110" cy="1108224"/>
        </a:xfrm>
        <a:prstGeom prst="rect">
          <a:avLst/>
        </a:prstGeom>
        <a:noFill/>
        <a:ln>
          <a:noFill/>
        </a:ln>
        <a:effectLst/>
      </dgm:spPr>
      <dgm:t>
        <a:bodyPr rtlCol="0"/>
        <a:lstStyle/>
        <a:p>
          <a:pPr>
            <a:buNone/>
          </a:pPr>
          <a:r>
            <a:rPr lang="zh-TW" altLang="en-US" b="0" spc="120" noProof="0" dirty="0">
              <a:solidFill>
                <a:srgbClr val="3A3A3A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rPr>
            <a:t>行政院核定依核定本發布施行並將發布日期報查及函送立法院查照</a:t>
          </a:r>
        </a:p>
      </dgm:t>
    </dgm:pt>
    <dgm:pt modelId="{57D352E4-0431-4F68-B8F1-61BFA34799AA}" type="parTrans" cxnId="{1B32EF2C-9DB5-4504-A9DA-B4956CC00208}">
      <dgm:prSet/>
      <dgm:spPr/>
      <dgm:t>
        <a:bodyPr rtlCol="0"/>
        <a:lstStyle/>
        <a:p>
          <a:pPr rtl="0"/>
          <a:endParaRPr lang="zh-TW" altLang="en-US" noProof="0" dirty="0">
            <a:latin typeface="Microsoft JhengHei UI" panose="020B0604030504040204" pitchFamily="34" charset="-120"/>
            <a:ea typeface="Microsoft JhengHei UI" panose="020B0604030504040204" pitchFamily="34" charset="-120"/>
          </a:endParaRPr>
        </a:p>
      </dgm:t>
    </dgm:pt>
    <dgm:pt modelId="{0ECC32B6-1E7C-4AA4-9DBF-D69B7C5E64A9}" type="sibTrans" cxnId="{1B32EF2C-9DB5-4504-A9DA-B4956CC00208}">
      <dgm:prSet/>
      <dgm:spPr/>
      <dgm:t>
        <a:bodyPr rtlCol="0"/>
        <a:lstStyle/>
        <a:p>
          <a:pPr rtl="0"/>
          <a:endParaRPr lang="zh-TW" altLang="en-US" noProof="0" dirty="0">
            <a:latin typeface="Microsoft JhengHei UI" panose="020B0604030504040204" pitchFamily="34" charset="-120"/>
            <a:ea typeface="Microsoft JhengHei UI" panose="020B0604030504040204" pitchFamily="34" charset="-120"/>
          </a:endParaRPr>
        </a:p>
      </dgm:t>
    </dgm:pt>
    <dgm:pt modelId="{8BAB5E6F-A65E-41DB-A296-0818B0E49F7C}">
      <dgm:prSet phldr="0" custT="1"/>
      <dgm:spPr>
        <a:xfrm>
          <a:off x="5122879" y="2980223"/>
          <a:ext cx="1718955" cy="389376"/>
        </a:xfrm>
        <a:prstGeom prst="rect">
          <a:avLst/>
        </a:prstGeom>
        <a:noFill/>
        <a:ln>
          <a:noFill/>
        </a:ln>
        <a:effectLst/>
      </dgm:spPr>
      <dgm:t>
        <a:bodyPr rtlCol="0"/>
        <a:lstStyle/>
        <a:p>
          <a:pPr>
            <a:buNone/>
            <a:defRPr b="1"/>
          </a:pPr>
          <a:r>
            <a:rPr lang="en-US" altLang="zh-TW" sz="2000" b="1" spc="140" noProof="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rPr>
            <a:t>111.9.16</a:t>
          </a:r>
          <a:endParaRPr lang="zh-TW" altLang="en-US" sz="2000" b="1" spc="140" noProof="0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icrosoft JhengHei UI" panose="020B0604030504040204" pitchFamily="34" charset="-120"/>
            <a:ea typeface="Microsoft JhengHei UI" panose="020B0604030504040204" pitchFamily="34" charset="-120"/>
            <a:cs typeface="+mn-cs"/>
          </a:endParaRPr>
        </a:p>
      </dgm:t>
    </dgm:pt>
    <dgm:pt modelId="{886842C6-3EFC-4BE7-B417-415595758830}" type="parTrans" cxnId="{66B49C6C-FAFD-47B4-BF22-05A295C23D4E}">
      <dgm:prSet/>
      <dgm:spPr/>
      <dgm:t>
        <a:bodyPr rtlCol="0"/>
        <a:lstStyle/>
        <a:p>
          <a:pPr rtl="0"/>
          <a:endParaRPr lang="zh-TW" altLang="en-US" noProof="0" dirty="0">
            <a:latin typeface="Microsoft JhengHei UI" panose="020B0604030504040204" pitchFamily="34" charset="-120"/>
            <a:ea typeface="Microsoft JhengHei UI" panose="020B0604030504040204" pitchFamily="34" charset="-120"/>
          </a:endParaRPr>
        </a:p>
      </dgm:t>
    </dgm:pt>
    <dgm:pt modelId="{B407F4C3-8FC9-4E91-A0EC-6B33713CC9A5}" type="sibTrans" cxnId="{66B49C6C-FAFD-47B4-BF22-05A295C23D4E}">
      <dgm:prSet/>
      <dgm:spPr/>
      <dgm:t>
        <a:bodyPr rtlCol="0"/>
        <a:lstStyle/>
        <a:p>
          <a:pPr rtl="0"/>
          <a:endParaRPr lang="zh-TW" altLang="en-US" noProof="0" dirty="0">
            <a:latin typeface="Microsoft JhengHei UI" panose="020B0604030504040204" pitchFamily="34" charset="-120"/>
            <a:ea typeface="Microsoft JhengHei UI" panose="020B0604030504040204" pitchFamily="34" charset="-120"/>
          </a:endParaRPr>
        </a:p>
      </dgm:t>
    </dgm:pt>
    <dgm:pt modelId="{332BC85C-1CF3-4F8F-ACB7-5B6D53744AE1}">
      <dgm:prSet phldr="0"/>
      <dgm:spPr>
        <a:xfrm>
          <a:off x="5122879" y="1872000"/>
          <a:ext cx="1718955" cy="1108224"/>
        </a:xfrm>
        <a:prstGeom prst="rect">
          <a:avLst/>
        </a:prstGeom>
        <a:noFill/>
        <a:ln>
          <a:noFill/>
        </a:ln>
        <a:effectLst/>
      </dgm:spPr>
      <dgm:t>
        <a:bodyPr rtlCol="0"/>
        <a:lstStyle/>
        <a:p>
          <a:pPr>
            <a:buNone/>
          </a:pPr>
          <a:r>
            <a:rPr lang="zh-TW" altLang="en-US" b="0" spc="120" noProof="0" dirty="0">
              <a:solidFill>
                <a:srgbClr val="3A3A3A"/>
              </a:solidFill>
              <a:effectLst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rPr>
            <a:t>部長親自召開延退作業要點專案會議並定調</a:t>
          </a:r>
          <a:r>
            <a:rPr lang="en-US" altLang="zh-TW" b="0" spc="120" noProof="0" dirty="0">
              <a:solidFill>
                <a:srgbClr val="3A3A3A"/>
              </a:solidFill>
              <a:effectLst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rPr>
            <a:t>9</a:t>
          </a:r>
          <a:r>
            <a:rPr lang="zh-TW" altLang="en-US" b="0" spc="120" noProof="0" dirty="0">
              <a:solidFill>
                <a:srgbClr val="3A3A3A"/>
              </a:solidFill>
              <a:effectLst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rPr>
            <a:t>月底前適用</a:t>
          </a:r>
        </a:p>
      </dgm:t>
    </dgm:pt>
    <dgm:pt modelId="{99F218FD-90FE-450E-A368-B3E3677E74E8}" type="parTrans" cxnId="{2617C475-F537-46A6-ADE1-4EB764853601}">
      <dgm:prSet/>
      <dgm:spPr/>
      <dgm:t>
        <a:bodyPr rtlCol="0"/>
        <a:lstStyle/>
        <a:p>
          <a:pPr rtl="0"/>
          <a:endParaRPr lang="zh-TW" altLang="en-US" noProof="0" dirty="0">
            <a:latin typeface="Microsoft JhengHei UI" panose="020B0604030504040204" pitchFamily="34" charset="-120"/>
            <a:ea typeface="Microsoft JhengHei UI" panose="020B0604030504040204" pitchFamily="34" charset="-120"/>
          </a:endParaRPr>
        </a:p>
      </dgm:t>
    </dgm:pt>
    <dgm:pt modelId="{8D1CC686-B05C-4470-A959-236CC9C8BB70}" type="sibTrans" cxnId="{2617C475-F537-46A6-ADE1-4EB764853601}">
      <dgm:prSet/>
      <dgm:spPr/>
      <dgm:t>
        <a:bodyPr rtlCol="0"/>
        <a:lstStyle/>
        <a:p>
          <a:pPr rtl="0"/>
          <a:endParaRPr lang="zh-TW" altLang="en-US" noProof="0" dirty="0">
            <a:latin typeface="Microsoft JhengHei UI" panose="020B0604030504040204" pitchFamily="34" charset="-120"/>
            <a:ea typeface="Microsoft JhengHei UI" panose="020B0604030504040204" pitchFamily="34" charset="-120"/>
          </a:endParaRPr>
        </a:p>
      </dgm:t>
    </dgm:pt>
    <dgm:pt modelId="{8B9AF88A-E1F7-4D3A-905F-87228D6A8655}">
      <dgm:prSet phldr="0" custT="1"/>
      <dgm:spPr>
        <a:xfrm>
          <a:off x="6475350" y="374399"/>
          <a:ext cx="1988904" cy="389376"/>
        </a:xfrm>
        <a:prstGeom prst="rect">
          <a:avLst/>
        </a:prstGeom>
        <a:noFill/>
        <a:ln>
          <a:noFill/>
        </a:ln>
        <a:effectLst/>
      </dgm:spPr>
      <dgm:t>
        <a:bodyPr rtlCol="0"/>
        <a:lstStyle/>
        <a:p>
          <a:pPr>
            <a:buNone/>
            <a:defRPr b="1"/>
          </a:pPr>
          <a:r>
            <a:rPr lang="en-US" altLang="zh-TW" sz="2000" b="0" spc="140" noProof="0" dirty="0">
              <a:solidFill>
                <a:srgbClr val="3A3A3A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rPr>
            <a:t>111.9.26</a:t>
          </a:r>
          <a:endParaRPr lang="zh-TW" altLang="en-US" sz="2000" b="0" spc="140" noProof="0" dirty="0">
            <a:solidFill>
              <a:srgbClr val="3A3A3A"/>
            </a:solidFill>
            <a:latin typeface="Microsoft JhengHei UI" panose="020B0604030504040204" pitchFamily="34" charset="-120"/>
            <a:ea typeface="Microsoft JhengHei UI" panose="020B0604030504040204" pitchFamily="34" charset="-120"/>
            <a:cs typeface="+mn-cs"/>
          </a:endParaRPr>
        </a:p>
      </dgm:t>
    </dgm:pt>
    <dgm:pt modelId="{933A8FED-7B84-4ED0-B6AA-2EE26A89B8EA}" type="parTrans" cxnId="{E1474FF3-8E3C-4B30-985C-CE88BA0FE324}">
      <dgm:prSet/>
      <dgm:spPr/>
      <dgm:t>
        <a:bodyPr rtlCol="0"/>
        <a:lstStyle/>
        <a:p>
          <a:pPr rtl="0"/>
          <a:endParaRPr lang="zh-TW" altLang="en-US" noProof="0" dirty="0">
            <a:latin typeface="Microsoft JhengHei UI" panose="020B0604030504040204" pitchFamily="34" charset="-120"/>
            <a:ea typeface="Microsoft JhengHei UI" panose="020B0604030504040204" pitchFamily="34" charset="-120"/>
          </a:endParaRPr>
        </a:p>
      </dgm:t>
    </dgm:pt>
    <dgm:pt modelId="{F11DD6EC-352C-4A0E-84AA-FEBE2F06BCF9}" type="sibTrans" cxnId="{E1474FF3-8E3C-4B30-985C-CE88BA0FE324}">
      <dgm:prSet/>
      <dgm:spPr/>
      <dgm:t>
        <a:bodyPr rtlCol="0"/>
        <a:lstStyle/>
        <a:p>
          <a:pPr rtl="0"/>
          <a:endParaRPr lang="zh-TW" altLang="en-US" noProof="0" dirty="0">
            <a:latin typeface="Microsoft JhengHei UI" panose="020B0604030504040204" pitchFamily="34" charset="-120"/>
            <a:ea typeface="Microsoft JhengHei UI" panose="020B0604030504040204" pitchFamily="34" charset="-120"/>
          </a:endParaRPr>
        </a:p>
      </dgm:t>
    </dgm:pt>
    <dgm:pt modelId="{FA8F44BD-C8C7-462C-9756-1EC498E86842}">
      <dgm:prSet phldr="0" custT="1"/>
      <dgm:spPr>
        <a:xfrm>
          <a:off x="3367696" y="374399"/>
          <a:ext cx="2262110" cy="389376"/>
        </a:xfrm>
        <a:prstGeom prst="rect">
          <a:avLst/>
        </a:prstGeom>
        <a:noFill/>
        <a:ln>
          <a:noFill/>
        </a:ln>
        <a:effectLst/>
      </dgm:spPr>
      <dgm:t>
        <a:bodyPr rIns="91440" rtlCol="0"/>
        <a:lstStyle/>
        <a:p>
          <a:pPr>
            <a:buNone/>
            <a:defRPr b="1"/>
          </a:pPr>
          <a:r>
            <a:rPr lang="en-US" altLang="zh-TW" sz="2000" b="0" spc="140" noProof="0" dirty="0">
              <a:solidFill>
                <a:srgbClr val="3A3A3A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rPr>
            <a:t>111.08.23</a:t>
          </a:r>
          <a:endParaRPr lang="zh-TW" altLang="en-US" sz="2000" b="0" spc="140" noProof="0" dirty="0">
            <a:solidFill>
              <a:srgbClr val="3A3A3A"/>
            </a:solidFill>
            <a:latin typeface="Microsoft JhengHei UI" panose="020B0604030504040204" pitchFamily="34" charset="-120"/>
            <a:ea typeface="Microsoft JhengHei UI" panose="020B0604030504040204" pitchFamily="34" charset="-120"/>
            <a:cs typeface="+mn-cs"/>
          </a:endParaRPr>
        </a:p>
      </dgm:t>
    </dgm:pt>
    <dgm:pt modelId="{8C8A9736-03DA-4B1C-A590-10B4AD89452B}" type="sibTrans" cxnId="{0D51BD2E-4619-469B-B233-EBAC3D4D0BA6}">
      <dgm:prSet/>
      <dgm:spPr/>
      <dgm:t>
        <a:bodyPr rtlCol="0"/>
        <a:lstStyle/>
        <a:p>
          <a:pPr rtl="0"/>
          <a:endParaRPr lang="zh-TW" altLang="en-US" noProof="0" dirty="0">
            <a:latin typeface="Microsoft JhengHei UI" panose="020B0604030504040204" pitchFamily="34" charset="-120"/>
            <a:ea typeface="Microsoft JhengHei UI" panose="020B0604030504040204" pitchFamily="34" charset="-120"/>
          </a:endParaRPr>
        </a:p>
      </dgm:t>
    </dgm:pt>
    <dgm:pt modelId="{F47063EE-4B58-4EDE-A4F2-A4BD81B82F21}" type="parTrans" cxnId="{0D51BD2E-4619-469B-B233-EBAC3D4D0BA6}">
      <dgm:prSet/>
      <dgm:spPr/>
      <dgm:t>
        <a:bodyPr rtlCol="0"/>
        <a:lstStyle/>
        <a:p>
          <a:pPr rtl="0"/>
          <a:endParaRPr lang="zh-TW" altLang="en-US" noProof="0" dirty="0">
            <a:latin typeface="Microsoft JhengHei UI" panose="020B0604030504040204" pitchFamily="34" charset="-120"/>
            <a:ea typeface="Microsoft JhengHei UI" panose="020B0604030504040204" pitchFamily="34" charset="-120"/>
          </a:endParaRPr>
        </a:p>
      </dgm:t>
    </dgm:pt>
    <dgm:pt modelId="{6E9F3C9B-13CA-43A8-8836-0B2B41D07DEF}" type="pres">
      <dgm:prSet presAssocID="{05A24E01-5535-46B9-A9A1-A9A07E639A88}" presName="root" presStyleCnt="0">
        <dgm:presLayoutVars>
          <dgm:chMax/>
          <dgm:chPref/>
          <dgm:animLvl val="lvl"/>
        </dgm:presLayoutVars>
      </dgm:prSet>
      <dgm:spPr/>
    </dgm:pt>
    <dgm:pt modelId="{E8AACCBB-6709-4071-B389-3BB226B3A586}" type="pres">
      <dgm:prSet presAssocID="{05A24E01-5535-46B9-A9A1-A9A07E639A88}" presName="divider" presStyleLbl="fgAcc1" presStyleIdx="0" presStyleCnt="6"/>
      <dgm:spPr>
        <a:xfrm>
          <a:off x="0" y="1872000"/>
          <a:ext cx="8766574" cy="0"/>
        </a:xfrm>
        <a:prstGeom prst="line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19050" cap="flat" cmpd="sng" algn="ctr">
          <a:solidFill>
            <a:srgbClr val="FD1B17">
              <a:hueOff val="0"/>
              <a:satOff val="0"/>
              <a:lumOff val="0"/>
              <a:alphaOff val="0"/>
            </a:srgbClr>
          </a:solidFill>
          <a:prstDash val="solid"/>
          <a:miter lim="800000"/>
          <a:tailEnd type="triangle" w="lg" len="lg"/>
        </a:ln>
        <a:effectLst/>
      </dgm:spPr>
    </dgm:pt>
    <dgm:pt modelId="{E6F74CED-5217-4282-85F1-1C12DC84731C}" type="pres">
      <dgm:prSet presAssocID="{05A24E01-5535-46B9-A9A1-A9A07E639A88}" presName="nodes" presStyleCnt="0">
        <dgm:presLayoutVars>
          <dgm:chMax/>
          <dgm:chPref/>
          <dgm:animLvl val="lvl"/>
        </dgm:presLayoutVars>
      </dgm:prSet>
      <dgm:spPr/>
    </dgm:pt>
    <dgm:pt modelId="{AC377099-4DAE-451C-ADE9-98036E2679B5}" type="pres">
      <dgm:prSet presAssocID="{58FF46FB-368D-4E9C-A650-0513B8879DA8}" presName="composite" presStyleCnt="0"/>
      <dgm:spPr/>
    </dgm:pt>
    <dgm:pt modelId="{B6C94ECD-6415-4250-B4AD-F67BF5BECFB8}" type="pres">
      <dgm:prSet presAssocID="{58FF46FB-368D-4E9C-A650-0513B8879DA8}" presName="ConnectorPoint" presStyleLbl="lnNode1" presStyleIdx="0" presStyleCnt="5"/>
      <dgm:spPr>
        <a:xfrm>
          <a:off x="160316" y="1836956"/>
          <a:ext cx="70087" cy="70087"/>
        </a:xfrm>
        <a:prstGeom prst="ellipse">
          <a:avLst/>
        </a:prstGeom>
        <a:solidFill>
          <a:srgbClr val="FD1B17">
            <a:hueOff val="0"/>
            <a:satOff val="0"/>
            <a:lumOff val="0"/>
            <a:alphaOff val="0"/>
          </a:srgbClr>
        </a:solidFill>
        <a:ln w="635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</dgm:pt>
    <dgm:pt modelId="{0E99BB09-1B86-4308-A570-3981E6DD3A06}" type="pres">
      <dgm:prSet presAssocID="{58FF46FB-368D-4E9C-A650-0513B8879DA8}" presName="DropPinPlaceHolder" presStyleCnt="0"/>
      <dgm:spPr/>
    </dgm:pt>
    <dgm:pt modelId="{0ED6E8D6-BD44-4400-BC14-1BC75CB979A3}" type="pres">
      <dgm:prSet presAssocID="{58FF46FB-368D-4E9C-A650-0513B8879DA8}" presName="DropPin" presStyleLbl="alignNode1" presStyleIdx="0" presStyleCnt="5"/>
      <dgm:spPr>
        <a:xfrm rot="8100000">
          <a:off x="58470" y="431422"/>
          <a:ext cx="275330" cy="275330"/>
        </a:xfrm>
        <a:prstGeom prst="teardrop">
          <a:avLst>
            <a:gd name="adj" fmla="val 115000"/>
          </a:avLst>
        </a:prstGeom>
        <a:gradFill rotWithShape="0">
          <a:gsLst>
            <a:gs pos="0">
              <a:srgbClr val="B51200"/>
            </a:gs>
            <a:gs pos="100000">
              <a:srgbClr val="FD1B17"/>
            </a:gs>
          </a:gsLst>
          <a:lin ang="0" scaled="1"/>
        </a:gradFill>
        <a:ln w="12700" cap="flat" cmpd="sng" algn="ctr">
          <a:noFill/>
          <a:prstDash val="solid"/>
          <a:miter lim="800000"/>
        </a:ln>
        <a:effectLst/>
      </dgm:spPr>
    </dgm:pt>
    <dgm:pt modelId="{5B7FC7CF-F58D-48D5-8BCC-38D6EE87890B}" type="pres">
      <dgm:prSet presAssocID="{58FF46FB-368D-4E9C-A650-0513B8879DA8}" presName="Ellipse" presStyleLbl="fgAcc1" presStyleIdx="1" presStyleCnt="6"/>
      <dgm:spPr>
        <a:xfrm>
          <a:off x="89057" y="462009"/>
          <a:ext cx="214156" cy="214156"/>
        </a:xfrm>
        <a:prstGeom prst="ellipse">
          <a:avLst/>
        </a:prstGeom>
        <a:solidFill>
          <a:srgbClr val="FFFFFF">
            <a:hueOff val="0"/>
            <a:satOff val="0"/>
            <a:lumOff val="0"/>
          </a:srgbClr>
        </a:solidFill>
        <a:ln w="12700" cap="flat" cmpd="sng" algn="ctr">
          <a:noFill/>
          <a:prstDash val="solid"/>
          <a:miter lim="800000"/>
        </a:ln>
        <a:effectLst/>
      </dgm:spPr>
    </dgm:pt>
    <dgm:pt modelId="{D2143A46-815A-49BF-9455-C0385022444F}" type="pres">
      <dgm:prSet presAssocID="{58FF46FB-368D-4E9C-A650-0513B8879DA8}" presName="L2TextContainer" presStyleLbl="revTx" presStyleIdx="0" presStyleCnt="10">
        <dgm:presLayoutVars>
          <dgm:bulletEnabled val="1"/>
        </dgm:presLayoutVars>
      </dgm:prSet>
      <dgm:spPr/>
    </dgm:pt>
    <dgm:pt modelId="{8E3FB235-DF38-476B-9A0E-B1E583D50944}" type="pres">
      <dgm:prSet presAssocID="{58FF46FB-368D-4E9C-A650-0513B8879DA8}" presName="L1TextContainer" presStyleLbl="revTx" presStyleIdx="1" presStyleCnt="10" custScaleX="74051">
        <dgm:presLayoutVars>
          <dgm:chMax val="1"/>
          <dgm:chPref val="1"/>
          <dgm:bulletEnabled val="1"/>
        </dgm:presLayoutVars>
      </dgm:prSet>
      <dgm:spPr/>
    </dgm:pt>
    <dgm:pt modelId="{9AA05CE5-209F-4AD9-BE2C-2A69F76DA8F4}" type="pres">
      <dgm:prSet presAssocID="{58FF46FB-368D-4E9C-A650-0513B8879DA8}" presName="ConnectLine" presStyleLbl="sibTrans1D1" presStyleIdx="0" presStyleCnt="5"/>
      <dgm:spPr>
        <a:xfrm>
          <a:off x="196135" y="763775"/>
          <a:ext cx="0" cy="1108224"/>
        </a:xfrm>
        <a:prstGeom prst="line">
          <a:avLst/>
        </a:prstGeom>
        <a:noFill/>
        <a:ln w="12700" cap="flat" cmpd="sng" algn="ctr">
          <a:solidFill>
            <a:srgbClr val="FD1B17">
              <a:hueOff val="0"/>
              <a:satOff val="0"/>
              <a:lumOff val="0"/>
              <a:alphaOff val="0"/>
            </a:srgbClr>
          </a:solidFill>
          <a:prstDash val="dash"/>
          <a:miter lim="800000"/>
        </a:ln>
        <a:effectLst/>
      </dgm:spPr>
    </dgm:pt>
    <dgm:pt modelId="{17350C28-DA10-4F3B-9FA2-0FE7C12A4ABE}" type="pres">
      <dgm:prSet presAssocID="{58FF46FB-368D-4E9C-A650-0513B8879DA8}" presName="EmptyPlaceHolder" presStyleCnt="0"/>
      <dgm:spPr/>
    </dgm:pt>
    <dgm:pt modelId="{6DA7B85E-9DC6-4F3B-A2BF-09CDEEDB43BC}" type="pres">
      <dgm:prSet presAssocID="{CFA40740-0682-470C-AD5A-CFF53CD12BD2}" presName="spaceBetweenRectangles" presStyleCnt="0"/>
      <dgm:spPr/>
    </dgm:pt>
    <dgm:pt modelId="{CF519A69-9940-494F-8406-D0D876E3CD26}" type="pres">
      <dgm:prSet presAssocID="{D05E1923-5021-40F7-B4EF-E582E23A699D}" presName="composite" presStyleCnt="0"/>
      <dgm:spPr/>
    </dgm:pt>
    <dgm:pt modelId="{714429FF-AAA3-4358-8C5F-1A7F29AA2B7B}" type="pres">
      <dgm:prSet presAssocID="{D05E1923-5021-40F7-B4EF-E582E23A699D}" presName="ConnectorPoint" presStyleLbl="lnNode1" presStyleIdx="1" presStyleCnt="5"/>
      <dgm:spPr>
        <a:xfrm>
          <a:off x="1618978" y="1836956"/>
          <a:ext cx="70087" cy="70087"/>
        </a:xfrm>
        <a:prstGeom prst="ellipse">
          <a:avLst/>
        </a:prstGeom>
        <a:solidFill>
          <a:srgbClr val="FD1B17">
            <a:hueOff val="0"/>
            <a:satOff val="0"/>
            <a:lumOff val="0"/>
            <a:alphaOff val="0"/>
          </a:srgbClr>
        </a:solidFill>
        <a:ln w="635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</dgm:pt>
    <dgm:pt modelId="{AB8B1E8E-162B-4E3E-9E31-BA5CFBD3ED9D}" type="pres">
      <dgm:prSet presAssocID="{D05E1923-5021-40F7-B4EF-E582E23A699D}" presName="DropPinPlaceHolder" presStyleCnt="0"/>
      <dgm:spPr/>
    </dgm:pt>
    <dgm:pt modelId="{358CAA11-0A87-4861-8B4E-913B1EAD1334}" type="pres">
      <dgm:prSet presAssocID="{D05E1923-5021-40F7-B4EF-E582E23A699D}" presName="DropPin" presStyleLbl="alignNode1" presStyleIdx="1" presStyleCnt="5"/>
      <dgm:spPr>
        <a:xfrm rot="18900000">
          <a:off x="1517132" y="3037246"/>
          <a:ext cx="275330" cy="275330"/>
        </a:xfrm>
        <a:prstGeom prst="teardrop">
          <a:avLst>
            <a:gd name="adj" fmla="val 115000"/>
          </a:avLst>
        </a:prstGeom>
        <a:gradFill rotWithShape="0">
          <a:gsLst>
            <a:gs pos="0">
              <a:srgbClr val="B51200"/>
            </a:gs>
            <a:gs pos="100000">
              <a:srgbClr val="FD1B17"/>
            </a:gs>
          </a:gsLst>
          <a:lin ang="0" scaled="1"/>
        </a:gradFill>
        <a:ln w="12700" cap="flat" cmpd="sng" algn="ctr">
          <a:noFill/>
          <a:prstDash val="solid"/>
          <a:miter lim="800000"/>
        </a:ln>
        <a:effectLst/>
      </dgm:spPr>
    </dgm:pt>
    <dgm:pt modelId="{B1A1A837-F261-404B-A808-B2F4154CE8A2}" type="pres">
      <dgm:prSet presAssocID="{D05E1923-5021-40F7-B4EF-E582E23A699D}" presName="Ellipse" presStyleLbl="fgAcc1" presStyleIdx="2" presStyleCnt="6"/>
      <dgm:spPr>
        <a:xfrm>
          <a:off x="1547719" y="3067833"/>
          <a:ext cx="214156" cy="214156"/>
        </a:xfrm>
        <a:prstGeom prst="ellipse">
          <a:avLst/>
        </a:prstGeom>
        <a:solidFill>
          <a:srgbClr val="FFFFFF">
            <a:hueOff val="0"/>
            <a:satOff val="0"/>
            <a:lumOff val="0"/>
          </a:srgbClr>
        </a:solidFill>
        <a:ln w="12700" cap="flat" cmpd="sng" algn="ctr">
          <a:noFill/>
          <a:prstDash val="solid"/>
          <a:miter lim="800000"/>
        </a:ln>
        <a:effectLst/>
      </dgm:spPr>
    </dgm:pt>
    <dgm:pt modelId="{B5F3F650-2E42-488A-AD4F-C4BD47D19A84}" type="pres">
      <dgm:prSet presAssocID="{D05E1923-5021-40F7-B4EF-E582E23A699D}" presName="L2TextContainer" presStyleLbl="revTx" presStyleIdx="2" presStyleCnt="10">
        <dgm:presLayoutVars>
          <dgm:bulletEnabled val="1"/>
        </dgm:presLayoutVars>
      </dgm:prSet>
      <dgm:spPr/>
    </dgm:pt>
    <dgm:pt modelId="{223C5207-4FA2-4A6C-8F43-20BD55767C99}" type="pres">
      <dgm:prSet presAssocID="{D05E1923-5021-40F7-B4EF-E582E23A699D}" presName="L1TextContainer" presStyleLbl="revTx" presStyleIdx="3" presStyleCnt="10" custScaleX="82486">
        <dgm:presLayoutVars>
          <dgm:chMax val="1"/>
          <dgm:chPref val="1"/>
          <dgm:bulletEnabled val="1"/>
        </dgm:presLayoutVars>
      </dgm:prSet>
      <dgm:spPr/>
    </dgm:pt>
    <dgm:pt modelId="{4FE5EB5D-4CEF-4D0D-9394-0534E61844BE}" type="pres">
      <dgm:prSet presAssocID="{D05E1923-5021-40F7-B4EF-E582E23A699D}" presName="ConnectLine" presStyleLbl="sibTrans1D1" presStyleIdx="1" presStyleCnt="5"/>
      <dgm:spPr>
        <a:xfrm>
          <a:off x="1654797" y="1872000"/>
          <a:ext cx="0" cy="1108224"/>
        </a:xfrm>
        <a:prstGeom prst="line">
          <a:avLst/>
        </a:prstGeom>
        <a:noFill/>
        <a:ln w="12700" cap="flat" cmpd="sng" algn="ctr">
          <a:solidFill>
            <a:srgbClr val="FD1B17">
              <a:hueOff val="0"/>
              <a:satOff val="0"/>
              <a:lumOff val="0"/>
              <a:alphaOff val="0"/>
            </a:srgbClr>
          </a:solidFill>
          <a:prstDash val="dash"/>
          <a:miter lim="800000"/>
        </a:ln>
        <a:effectLst/>
      </dgm:spPr>
    </dgm:pt>
    <dgm:pt modelId="{EC869059-0AEC-4D98-8C46-CB603A342C72}" type="pres">
      <dgm:prSet presAssocID="{D05E1923-5021-40F7-B4EF-E582E23A699D}" presName="EmptyPlaceHolder" presStyleCnt="0"/>
      <dgm:spPr/>
    </dgm:pt>
    <dgm:pt modelId="{408BA715-9739-461D-BFDE-88EDAE355E60}" type="pres">
      <dgm:prSet presAssocID="{F020958C-EF86-4274-85F9-318F2792F7B6}" presName="spaceBetweenRectangles" presStyleCnt="0"/>
      <dgm:spPr/>
    </dgm:pt>
    <dgm:pt modelId="{D512C7F9-87A6-4BA9-AFAC-03FF1578D945}" type="pres">
      <dgm:prSet presAssocID="{FA8F44BD-C8C7-462C-9756-1EC498E86842}" presName="composite" presStyleCnt="0"/>
      <dgm:spPr/>
    </dgm:pt>
    <dgm:pt modelId="{152AD014-AFD0-4700-A468-4D562874339A}" type="pres">
      <dgm:prSet presAssocID="{FA8F44BD-C8C7-462C-9756-1EC498E86842}" presName="ConnectorPoint" presStyleLbl="lnNode1" presStyleIdx="2" presStyleCnt="5"/>
      <dgm:spPr>
        <a:xfrm>
          <a:off x="3077640" y="1836956"/>
          <a:ext cx="70087" cy="70087"/>
        </a:xfrm>
        <a:prstGeom prst="ellipse">
          <a:avLst/>
        </a:prstGeom>
        <a:solidFill>
          <a:srgbClr val="FD1B17">
            <a:hueOff val="0"/>
            <a:satOff val="0"/>
            <a:lumOff val="0"/>
            <a:alphaOff val="0"/>
          </a:srgbClr>
        </a:solidFill>
        <a:ln w="635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</dgm:pt>
    <dgm:pt modelId="{6CE2C4D8-4380-442D-A6C2-0B468BF3C74C}" type="pres">
      <dgm:prSet presAssocID="{FA8F44BD-C8C7-462C-9756-1EC498E86842}" presName="DropPinPlaceHolder" presStyleCnt="0"/>
      <dgm:spPr/>
    </dgm:pt>
    <dgm:pt modelId="{72C82E90-F103-439C-8371-CFFB0927B9DE}" type="pres">
      <dgm:prSet presAssocID="{FA8F44BD-C8C7-462C-9756-1EC498E86842}" presName="DropPin" presStyleLbl="alignNode1" presStyleIdx="2" presStyleCnt="5"/>
      <dgm:spPr>
        <a:xfrm rot="8100000">
          <a:off x="2975793" y="431422"/>
          <a:ext cx="275330" cy="275330"/>
        </a:xfrm>
        <a:prstGeom prst="teardrop">
          <a:avLst>
            <a:gd name="adj" fmla="val 115000"/>
          </a:avLst>
        </a:prstGeom>
        <a:gradFill rotWithShape="0">
          <a:gsLst>
            <a:gs pos="0">
              <a:srgbClr val="B51200"/>
            </a:gs>
            <a:gs pos="100000">
              <a:srgbClr val="FD1B17"/>
            </a:gs>
          </a:gsLst>
          <a:lin ang="0" scaled="1"/>
        </a:gradFill>
        <a:ln w="12700" cap="flat" cmpd="sng" algn="ctr">
          <a:noFill/>
          <a:prstDash val="solid"/>
          <a:miter lim="800000"/>
        </a:ln>
        <a:effectLst/>
      </dgm:spPr>
    </dgm:pt>
    <dgm:pt modelId="{5D519322-C1DD-47AE-92C0-13575134BC76}" type="pres">
      <dgm:prSet presAssocID="{FA8F44BD-C8C7-462C-9756-1EC498E86842}" presName="Ellipse" presStyleLbl="fgAcc1" presStyleIdx="3" presStyleCnt="6"/>
      <dgm:spPr>
        <a:xfrm>
          <a:off x="3006380" y="462009"/>
          <a:ext cx="214156" cy="214156"/>
        </a:xfrm>
        <a:prstGeom prst="ellipse">
          <a:avLst/>
        </a:prstGeom>
        <a:solidFill>
          <a:srgbClr val="FFFFFF">
            <a:hueOff val="0"/>
            <a:satOff val="0"/>
            <a:lumOff val="0"/>
          </a:srgbClr>
        </a:solidFill>
        <a:ln w="12700" cap="flat" cmpd="sng" algn="ctr">
          <a:noFill/>
          <a:prstDash val="solid"/>
          <a:miter lim="800000"/>
        </a:ln>
        <a:effectLst/>
      </dgm:spPr>
    </dgm:pt>
    <dgm:pt modelId="{96DDA0FE-83E2-423C-9F13-58A61EB68487}" type="pres">
      <dgm:prSet presAssocID="{FA8F44BD-C8C7-462C-9756-1EC498E86842}" presName="L2TextContainer" presStyleLbl="revTx" presStyleIdx="4" presStyleCnt="10">
        <dgm:presLayoutVars>
          <dgm:bulletEnabled val="1"/>
        </dgm:presLayoutVars>
      </dgm:prSet>
      <dgm:spPr/>
    </dgm:pt>
    <dgm:pt modelId="{2D6C7916-1130-46A8-833B-A6278CBD2192}" type="pres">
      <dgm:prSet presAssocID="{FA8F44BD-C8C7-462C-9756-1EC498E86842}" presName="L1TextContainer" presStyleLbl="revTx" presStyleIdx="5" presStyleCnt="10" custScaleX="93049" custLinFactNeighborX="-1026">
        <dgm:presLayoutVars>
          <dgm:chMax val="1"/>
          <dgm:chPref val="1"/>
          <dgm:bulletEnabled val="1"/>
        </dgm:presLayoutVars>
      </dgm:prSet>
      <dgm:spPr/>
    </dgm:pt>
    <dgm:pt modelId="{4D953791-5C2F-4A75-A8F4-6ED7EAB5E015}" type="pres">
      <dgm:prSet presAssocID="{FA8F44BD-C8C7-462C-9756-1EC498E86842}" presName="ConnectLine" presStyleLbl="sibTrans1D1" presStyleIdx="2" presStyleCnt="5"/>
      <dgm:spPr>
        <a:xfrm>
          <a:off x="3113459" y="763775"/>
          <a:ext cx="0" cy="1108224"/>
        </a:xfrm>
        <a:prstGeom prst="line">
          <a:avLst/>
        </a:prstGeom>
        <a:noFill/>
        <a:ln w="12700" cap="flat" cmpd="sng" algn="ctr">
          <a:solidFill>
            <a:srgbClr val="FD1B17">
              <a:hueOff val="0"/>
              <a:satOff val="0"/>
              <a:lumOff val="0"/>
              <a:alphaOff val="0"/>
            </a:srgbClr>
          </a:solidFill>
          <a:prstDash val="dash"/>
          <a:miter lim="800000"/>
        </a:ln>
        <a:effectLst/>
      </dgm:spPr>
    </dgm:pt>
    <dgm:pt modelId="{22A72E40-4DCC-4F48-AADD-29738FD37A2C}" type="pres">
      <dgm:prSet presAssocID="{FA8F44BD-C8C7-462C-9756-1EC498E86842}" presName="EmptyPlaceHolder" presStyleCnt="0"/>
      <dgm:spPr/>
    </dgm:pt>
    <dgm:pt modelId="{E168BB9F-20D9-474F-9E39-4872B40634C6}" type="pres">
      <dgm:prSet presAssocID="{8C8A9736-03DA-4B1C-A590-10B4AD89452B}" presName="spaceBetweenRectangles" presStyleCnt="0"/>
      <dgm:spPr/>
    </dgm:pt>
    <dgm:pt modelId="{A62622B1-7EF4-49B6-9AC7-B54F0E2A0C74}" type="pres">
      <dgm:prSet presAssocID="{8BAB5E6F-A65E-41DB-A296-0818B0E49F7C}" presName="composite" presStyleCnt="0"/>
      <dgm:spPr/>
    </dgm:pt>
    <dgm:pt modelId="{14282312-87CB-41BB-A02D-C594BBEF33C7}" type="pres">
      <dgm:prSet presAssocID="{8BAB5E6F-A65E-41DB-A296-0818B0E49F7C}" presName="ConnectorPoint" presStyleLbl="lnNode1" presStyleIdx="3" presStyleCnt="5"/>
      <dgm:spPr>
        <a:xfrm>
          <a:off x="4536301" y="1836956"/>
          <a:ext cx="70087" cy="70087"/>
        </a:xfrm>
        <a:prstGeom prst="ellipse">
          <a:avLst/>
        </a:prstGeom>
        <a:solidFill>
          <a:srgbClr val="FD1B17">
            <a:hueOff val="0"/>
            <a:satOff val="0"/>
            <a:lumOff val="0"/>
            <a:alphaOff val="0"/>
          </a:srgbClr>
        </a:solidFill>
        <a:ln w="635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</dgm:pt>
    <dgm:pt modelId="{D554C1A5-AF8E-41FC-A779-25BD6B11F91F}" type="pres">
      <dgm:prSet presAssocID="{8BAB5E6F-A65E-41DB-A296-0818B0E49F7C}" presName="DropPinPlaceHolder" presStyleCnt="0"/>
      <dgm:spPr/>
    </dgm:pt>
    <dgm:pt modelId="{17331DD9-74CF-4A3A-86BA-F4B9DBEAB944}" type="pres">
      <dgm:prSet presAssocID="{8BAB5E6F-A65E-41DB-A296-0818B0E49F7C}" presName="DropPin" presStyleLbl="alignNode1" presStyleIdx="3" presStyleCnt="5"/>
      <dgm:spPr>
        <a:xfrm rot="18900000">
          <a:off x="4434455" y="3037246"/>
          <a:ext cx="275330" cy="275330"/>
        </a:xfrm>
        <a:prstGeom prst="teardrop">
          <a:avLst>
            <a:gd name="adj" fmla="val 115000"/>
          </a:avLst>
        </a:prstGeom>
        <a:gradFill rotWithShape="0">
          <a:gsLst>
            <a:gs pos="0">
              <a:srgbClr val="B51200"/>
            </a:gs>
            <a:gs pos="100000">
              <a:srgbClr val="FD1B17"/>
            </a:gs>
          </a:gsLst>
          <a:lin ang="0" scaled="1"/>
        </a:gradFill>
        <a:ln w="12700" cap="flat" cmpd="sng" algn="ctr">
          <a:noFill/>
          <a:prstDash val="solid"/>
          <a:miter lim="800000"/>
        </a:ln>
        <a:effectLst/>
      </dgm:spPr>
    </dgm:pt>
    <dgm:pt modelId="{515AAB83-BD07-4B9E-9A3B-858C0B126F9C}" type="pres">
      <dgm:prSet presAssocID="{8BAB5E6F-A65E-41DB-A296-0818B0E49F7C}" presName="Ellipse" presStyleLbl="fgAcc1" presStyleIdx="4" presStyleCnt="6"/>
      <dgm:spPr>
        <a:xfrm>
          <a:off x="4465042" y="3067833"/>
          <a:ext cx="214156" cy="214156"/>
        </a:xfrm>
        <a:prstGeom prst="ellipse">
          <a:avLst/>
        </a:prstGeom>
        <a:solidFill>
          <a:srgbClr val="FFFFFF">
            <a:hueOff val="0"/>
            <a:satOff val="0"/>
            <a:lumOff val="0"/>
          </a:srgbClr>
        </a:solidFill>
        <a:ln w="12700" cap="flat" cmpd="sng" algn="ctr">
          <a:noFill/>
          <a:prstDash val="solid"/>
          <a:miter lim="800000"/>
        </a:ln>
        <a:effectLst/>
      </dgm:spPr>
    </dgm:pt>
    <dgm:pt modelId="{08CB2D5A-F46A-4E0E-9575-15F31D04AAC6}" type="pres">
      <dgm:prSet presAssocID="{8BAB5E6F-A65E-41DB-A296-0818B0E49F7C}" presName="L2TextContainer" presStyleLbl="revTx" presStyleIdx="6" presStyleCnt="10">
        <dgm:presLayoutVars>
          <dgm:bulletEnabled val="1"/>
        </dgm:presLayoutVars>
      </dgm:prSet>
      <dgm:spPr/>
    </dgm:pt>
    <dgm:pt modelId="{7C1E6B4A-59F7-4018-A403-E1CCAEE78BA1}" type="pres">
      <dgm:prSet presAssocID="{8BAB5E6F-A65E-41DB-A296-0818B0E49F7C}" presName="L1TextContainer" presStyleLbl="revTx" presStyleIdx="7" presStyleCnt="10" custScaleX="70707">
        <dgm:presLayoutVars>
          <dgm:chMax val="1"/>
          <dgm:chPref val="1"/>
          <dgm:bulletEnabled val="1"/>
        </dgm:presLayoutVars>
      </dgm:prSet>
      <dgm:spPr/>
    </dgm:pt>
    <dgm:pt modelId="{A03C5372-D306-43AC-B406-6F8183849431}" type="pres">
      <dgm:prSet presAssocID="{8BAB5E6F-A65E-41DB-A296-0818B0E49F7C}" presName="ConnectLine" presStyleLbl="sibTrans1D1" presStyleIdx="3" presStyleCnt="5"/>
      <dgm:spPr>
        <a:xfrm>
          <a:off x="4572120" y="1872000"/>
          <a:ext cx="0" cy="1108224"/>
        </a:xfrm>
        <a:prstGeom prst="line">
          <a:avLst/>
        </a:prstGeom>
        <a:noFill/>
        <a:ln w="12700" cap="flat" cmpd="sng" algn="ctr">
          <a:solidFill>
            <a:srgbClr val="FD1B17">
              <a:hueOff val="0"/>
              <a:satOff val="0"/>
              <a:lumOff val="0"/>
              <a:alphaOff val="0"/>
            </a:srgbClr>
          </a:solidFill>
          <a:prstDash val="dash"/>
          <a:miter lim="800000"/>
        </a:ln>
        <a:effectLst/>
      </dgm:spPr>
    </dgm:pt>
    <dgm:pt modelId="{90926F0B-05E0-48AF-9C69-5C494731F877}" type="pres">
      <dgm:prSet presAssocID="{8BAB5E6F-A65E-41DB-A296-0818B0E49F7C}" presName="EmptyPlaceHolder" presStyleCnt="0"/>
      <dgm:spPr/>
    </dgm:pt>
    <dgm:pt modelId="{9EA695E3-93D5-405B-8AF6-0B8537A964FD}" type="pres">
      <dgm:prSet presAssocID="{B407F4C3-8FC9-4E91-A0EC-6B33713CC9A5}" presName="spaceBetweenRectangles" presStyleCnt="0"/>
      <dgm:spPr/>
    </dgm:pt>
    <dgm:pt modelId="{05956D37-804F-419D-9E8C-30D41D06DC3E}" type="pres">
      <dgm:prSet presAssocID="{8B9AF88A-E1F7-4D3A-905F-87228D6A8655}" presName="composite" presStyleCnt="0"/>
      <dgm:spPr/>
    </dgm:pt>
    <dgm:pt modelId="{58B7B786-A0AD-4662-8D54-C5C572D2C32C}" type="pres">
      <dgm:prSet presAssocID="{8B9AF88A-E1F7-4D3A-905F-87228D6A8655}" presName="ConnectorPoint" presStyleLbl="lnNode1" presStyleIdx="4" presStyleCnt="5"/>
      <dgm:spPr>
        <a:xfrm>
          <a:off x="5994963" y="1836956"/>
          <a:ext cx="70087" cy="70087"/>
        </a:xfrm>
        <a:prstGeom prst="ellipse">
          <a:avLst/>
        </a:prstGeom>
        <a:solidFill>
          <a:srgbClr val="FD1B17">
            <a:hueOff val="0"/>
            <a:satOff val="0"/>
            <a:lumOff val="0"/>
            <a:alphaOff val="0"/>
          </a:srgbClr>
        </a:solidFill>
        <a:ln w="635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</dgm:pt>
    <dgm:pt modelId="{E4704426-333D-4092-A035-BBC55DB8579D}" type="pres">
      <dgm:prSet presAssocID="{8B9AF88A-E1F7-4D3A-905F-87228D6A8655}" presName="DropPinPlaceHolder" presStyleCnt="0"/>
      <dgm:spPr/>
    </dgm:pt>
    <dgm:pt modelId="{A55439AF-6893-479D-8B57-31FBC13C553F}" type="pres">
      <dgm:prSet presAssocID="{8B9AF88A-E1F7-4D3A-905F-87228D6A8655}" presName="DropPin" presStyleLbl="alignNode1" presStyleIdx="4" presStyleCnt="5"/>
      <dgm:spPr>
        <a:xfrm rot="8100000">
          <a:off x="5893117" y="431422"/>
          <a:ext cx="275330" cy="275330"/>
        </a:xfrm>
        <a:prstGeom prst="teardrop">
          <a:avLst>
            <a:gd name="adj" fmla="val 115000"/>
          </a:avLst>
        </a:prstGeom>
        <a:gradFill rotWithShape="0">
          <a:gsLst>
            <a:gs pos="0">
              <a:srgbClr val="B51200"/>
            </a:gs>
            <a:gs pos="100000">
              <a:srgbClr val="FD1B17"/>
            </a:gs>
          </a:gsLst>
          <a:lin ang="0" scaled="1"/>
        </a:gradFill>
        <a:ln w="12700" cap="flat" cmpd="sng" algn="ctr">
          <a:noFill/>
          <a:prstDash val="solid"/>
          <a:miter lim="800000"/>
        </a:ln>
        <a:effectLst/>
      </dgm:spPr>
    </dgm:pt>
    <dgm:pt modelId="{A22B1C16-7FF0-4DBE-B32E-E43FEB1E2EAC}" type="pres">
      <dgm:prSet presAssocID="{8B9AF88A-E1F7-4D3A-905F-87228D6A8655}" presName="Ellipse" presStyleLbl="fgAcc1" presStyleIdx="5" presStyleCnt="6"/>
      <dgm:spPr>
        <a:xfrm>
          <a:off x="5923703" y="462009"/>
          <a:ext cx="214156" cy="214156"/>
        </a:xfrm>
        <a:prstGeom prst="ellipse">
          <a:avLst/>
        </a:prstGeom>
        <a:solidFill>
          <a:srgbClr val="FFFFFF">
            <a:hueOff val="0"/>
            <a:satOff val="0"/>
            <a:lumOff val="0"/>
          </a:srgbClr>
        </a:solidFill>
        <a:ln w="12700" cap="flat" cmpd="sng" algn="ctr">
          <a:noFill/>
          <a:prstDash val="solid"/>
          <a:miter lim="800000"/>
        </a:ln>
        <a:effectLst/>
      </dgm:spPr>
    </dgm:pt>
    <dgm:pt modelId="{1B55AA6D-649D-4145-93EB-08B866A4D4E5}" type="pres">
      <dgm:prSet presAssocID="{8B9AF88A-E1F7-4D3A-905F-87228D6A8655}" presName="L2TextContainer" presStyleLbl="revTx" presStyleIdx="8" presStyleCnt="10">
        <dgm:presLayoutVars>
          <dgm:bulletEnabled val="1"/>
        </dgm:presLayoutVars>
      </dgm:prSet>
      <dgm:spPr/>
    </dgm:pt>
    <dgm:pt modelId="{3FA5D5AE-9CAE-4D19-9765-BCEE62095312}" type="pres">
      <dgm:prSet presAssocID="{8B9AF88A-E1F7-4D3A-905F-87228D6A8655}" presName="L1TextContainer" presStyleLbl="revTx" presStyleIdx="9" presStyleCnt="10" custScaleX="81811" custLinFactNeighborX="1184">
        <dgm:presLayoutVars>
          <dgm:chMax val="1"/>
          <dgm:chPref val="1"/>
          <dgm:bulletEnabled val="1"/>
        </dgm:presLayoutVars>
      </dgm:prSet>
      <dgm:spPr/>
    </dgm:pt>
    <dgm:pt modelId="{FE6CA7EB-68EC-4E76-9051-08C4CF370101}" type="pres">
      <dgm:prSet presAssocID="{8B9AF88A-E1F7-4D3A-905F-87228D6A8655}" presName="ConnectLine" presStyleLbl="sibTrans1D1" presStyleIdx="4" presStyleCnt="5"/>
      <dgm:spPr>
        <a:xfrm>
          <a:off x="6030782" y="763775"/>
          <a:ext cx="0" cy="1108224"/>
        </a:xfrm>
        <a:prstGeom prst="line">
          <a:avLst/>
        </a:prstGeom>
        <a:noFill/>
        <a:ln w="12700" cap="flat" cmpd="sng" algn="ctr">
          <a:solidFill>
            <a:srgbClr val="FD1B17">
              <a:hueOff val="0"/>
              <a:satOff val="0"/>
              <a:lumOff val="0"/>
              <a:alphaOff val="0"/>
            </a:srgbClr>
          </a:solidFill>
          <a:prstDash val="dash"/>
          <a:miter lim="800000"/>
        </a:ln>
        <a:effectLst/>
      </dgm:spPr>
    </dgm:pt>
    <dgm:pt modelId="{070CED43-982E-487C-9CC2-CFAEABD4D2D8}" type="pres">
      <dgm:prSet presAssocID="{8B9AF88A-E1F7-4D3A-905F-87228D6A8655}" presName="EmptyPlaceHolder" presStyleCnt="0"/>
      <dgm:spPr/>
    </dgm:pt>
  </dgm:ptLst>
  <dgm:cxnLst>
    <dgm:cxn modelId="{1E92940A-250B-4494-B40F-3DA807C7CB42}" type="presOf" srcId="{DF1ABFB3-B399-406F-91BD-DCDF9A38526B}" destId="{1B55AA6D-649D-4145-93EB-08B866A4D4E5}" srcOrd="0" destOrd="0" presId="urn:microsoft.com/office/officeart/2017/3/layout/DropPinTimeline"/>
    <dgm:cxn modelId="{C3A1C60D-63BB-4E34-AD47-96AABDB6084E}" type="presOf" srcId="{D05E1923-5021-40F7-B4EF-E582E23A699D}" destId="{223C5207-4FA2-4A6C-8F43-20BD55767C99}" srcOrd="0" destOrd="0" presId="urn:microsoft.com/office/officeart/2017/3/layout/DropPinTimeline"/>
    <dgm:cxn modelId="{5F3B0F1C-AD09-448C-A081-46D11DC987C6}" type="presOf" srcId="{8B9AF88A-E1F7-4D3A-905F-87228D6A8655}" destId="{3FA5D5AE-9CAE-4D19-9765-BCEE62095312}" srcOrd="0" destOrd="0" presId="urn:microsoft.com/office/officeart/2017/3/layout/DropPinTimeline"/>
    <dgm:cxn modelId="{E0E45028-839A-4135-AA56-517D3BAA0708}" type="presOf" srcId="{8BAB5E6F-A65E-41DB-A296-0818B0E49F7C}" destId="{7C1E6B4A-59F7-4018-A403-E1CCAEE78BA1}" srcOrd="0" destOrd="0" presId="urn:microsoft.com/office/officeart/2017/3/layout/DropPinTimeline"/>
    <dgm:cxn modelId="{1B32EF2C-9DB5-4504-A9DA-B4956CC00208}" srcId="{FA8F44BD-C8C7-462C-9756-1EC498E86842}" destId="{EFEB4D61-3A9C-4140-977F-3C3F5C9EE9D1}" srcOrd="0" destOrd="0" parTransId="{57D352E4-0431-4F68-B8F1-61BFA34799AA}" sibTransId="{0ECC32B6-1E7C-4AA4-9DBF-D69B7C5E64A9}"/>
    <dgm:cxn modelId="{0D51BD2E-4619-469B-B233-EBAC3D4D0BA6}" srcId="{05A24E01-5535-46B9-A9A1-A9A07E639A88}" destId="{FA8F44BD-C8C7-462C-9756-1EC498E86842}" srcOrd="2" destOrd="0" parTransId="{F47063EE-4B58-4EDE-A4F2-A4BD81B82F21}" sibTransId="{8C8A9736-03DA-4B1C-A590-10B4AD89452B}"/>
    <dgm:cxn modelId="{C5645B39-CB65-4A0A-B369-E455C3B827C3}" srcId="{05A24E01-5535-46B9-A9A1-A9A07E639A88}" destId="{58FF46FB-368D-4E9C-A650-0513B8879DA8}" srcOrd="0" destOrd="0" parTransId="{11DFA284-5E99-474D-BF05-364A45269DC7}" sibTransId="{CFA40740-0682-470C-AD5A-CFF53CD12BD2}"/>
    <dgm:cxn modelId="{7DDF5444-F976-4F04-88A9-CF8B15238792}" type="presOf" srcId="{58FF46FB-368D-4E9C-A650-0513B8879DA8}" destId="{8E3FB235-DF38-476B-9A0E-B1E583D50944}" srcOrd="0" destOrd="0" presId="urn:microsoft.com/office/officeart/2017/3/layout/DropPinTimeline"/>
    <dgm:cxn modelId="{1690634A-EBA7-4881-9E5F-0C82421D4CDF}" type="presOf" srcId="{FA8F44BD-C8C7-462C-9756-1EC498E86842}" destId="{2D6C7916-1130-46A8-833B-A6278CBD2192}" srcOrd="0" destOrd="0" presId="urn:microsoft.com/office/officeart/2017/3/layout/DropPinTimeline"/>
    <dgm:cxn modelId="{B659504B-18E4-4D89-A17C-34ABB280AE52}" srcId="{58FF46FB-368D-4E9C-A650-0513B8879DA8}" destId="{9A875394-CA1E-4432-AEEB-9054FCFF5E0E}" srcOrd="0" destOrd="0" parTransId="{FCC92BDD-6EA3-421D-9DA8-7D3A12D003B6}" sibTransId="{0314452B-82A0-42F4-9551-DF00CFFC3580}"/>
    <dgm:cxn modelId="{66B49C6C-FAFD-47B4-BF22-05A295C23D4E}" srcId="{05A24E01-5535-46B9-A9A1-A9A07E639A88}" destId="{8BAB5E6F-A65E-41DB-A296-0818B0E49F7C}" srcOrd="3" destOrd="0" parTransId="{886842C6-3EFC-4BE7-B417-415595758830}" sibTransId="{B407F4C3-8FC9-4E91-A0EC-6B33713CC9A5}"/>
    <dgm:cxn modelId="{15319551-A9EA-462E-845B-E5251E84291F}" srcId="{8B9AF88A-E1F7-4D3A-905F-87228D6A8655}" destId="{DF1ABFB3-B399-406F-91BD-DCDF9A38526B}" srcOrd="0" destOrd="0" parTransId="{78CB0E27-958C-4066-A189-8B36505E8204}" sibTransId="{70E4A1D3-514E-4327-991D-5CC9C6B41885}"/>
    <dgm:cxn modelId="{4876CF51-F110-4E25-8FD4-08D25B4B0AB8}" srcId="{D05E1923-5021-40F7-B4EF-E582E23A699D}" destId="{579089A8-5362-4BA4-9163-D19228C1808F}" srcOrd="0" destOrd="0" parTransId="{FB2DEB6E-B29F-4E51-960A-23ECC62EBF38}" sibTransId="{1C5328B1-AC18-4CF7-A034-BB0592F4A2A1}"/>
    <dgm:cxn modelId="{2617C475-F537-46A6-ADE1-4EB764853601}" srcId="{8BAB5E6F-A65E-41DB-A296-0818B0E49F7C}" destId="{332BC85C-1CF3-4F8F-ACB7-5B6D53744AE1}" srcOrd="0" destOrd="0" parTransId="{99F218FD-90FE-450E-A368-B3E3677E74E8}" sibTransId="{8D1CC686-B05C-4470-A959-236CC9C8BB70}"/>
    <dgm:cxn modelId="{B9F0B583-D02F-4EF4-83A8-DFD7B32B9433}" type="presOf" srcId="{9A875394-CA1E-4432-AEEB-9054FCFF5E0E}" destId="{D2143A46-815A-49BF-9455-C0385022444F}" srcOrd="0" destOrd="0" presId="urn:microsoft.com/office/officeart/2017/3/layout/DropPinTimeline"/>
    <dgm:cxn modelId="{DF6168D4-4FC3-42E4-8DAA-85BA8A678933}" type="presOf" srcId="{332BC85C-1CF3-4F8F-ACB7-5B6D53744AE1}" destId="{08CB2D5A-F46A-4E0E-9575-15F31D04AAC6}" srcOrd="0" destOrd="0" presId="urn:microsoft.com/office/officeart/2017/3/layout/DropPinTimeline"/>
    <dgm:cxn modelId="{72C4D6D9-419A-42C1-A76D-84599F65BB08}" srcId="{05A24E01-5535-46B9-A9A1-A9A07E639A88}" destId="{D05E1923-5021-40F7-B4EF-E582E23A699D}" srcOrd="1" destOrd="0" parTransId="{FD6C5CD2-9CED-4BE6-89CD-A5A5CCE63B3E}" sibTransId="{F020958C-EF86-4274-85F9-318F2792F7B6}"/>
    <dgm:cxn modelId="{C6A73EDB-89B0-4756-9ECD-83E9B8AB77E5}" type="presOf" srcId="{EFEB4D61-3A9C-4140-977F-3C3F5C9EE9D1}" destId="{96DDA0FE-83E2-423C-9F13-58A61EB68487}" srcOrd="0" destOrd="0" presId="urn:microsoft.com/office/officeart/2017/3/layout/DropPinTimeline"/>
    <dgm:cxn modelId="{FE7849EA-5B37-43C8-B217-CD4E30A8E545}" type="presOf" srcId="{05A24E01-5535-46B9-A9A1-A9A07E639A88}" destId="{6E9F3C9B-13CA-43A8-8836-0B2B41D07DEF}" srcOrd="0" destOrd="0" presId="urn:microsoft.com/office/officeart/2017/3/layout/DropPinTimeline"/>
    <dgm:cxn modelId="{E1474FF3-8E3C-4B30-985C-CE88BA0FE324}" srcId="{05A24E01-5535-46B9-A9A1-A9A07E639A88}" destId="{8B9AF88A-E1F7-4D3A-905F-87228D6A8655}" srcOrd="4" destOrd="0" parTransId="{933A8FED-7B84-4ED0-B6AA-2EE26A89B8EA}" sibTransId="{F11DD6EC-352C-4A0E-84AA-FEBE2F06BCF9}"/>
    <dgm:cxn modelId="{DC6269F4-0C31-4613-A809-E8E029CAD0D1}" type="presOf" srcId="{579089A8-5362-4BA4-9163-D19228C1808F}" destId="{B5F3F650-2E42-488A-AD4F-C4BD47D19A84}" srcOrd="0" destOrd="0" presId="urn:microsoft.com/office/officeart/2017/3/layout/DropPinTimeline"/>
    <dgm:cxn modelId="{2FED2A5E-98EB-4859-AB3F-062F22EEC890}" type="presParOf" srcId="{6E9F3C9B-13CA-43A8-8836-0B2B41D07DEF}" destId="{E8AACCBB-6709-4071-B389-3BB226B3A586}" srcOrd="0" destOrd="0" presId="urn:microsoft.com/office/officeart/2017/3/layout/DropPinTimeline"/>
    <dgm:cxn modelId="{6DE443D7-8EE2-4FBC-842D-B6B9C44204D0}" type="presParOf" srcId="{6E9F3C9B-13CA-43A8-8836-0B2B41D07DEF}" destId="{E6F74CED-5217-4282-85F1-1C12DC84731C}" srcOrd="1" destOrd="0" presId="urn:microsoft.com/office/officeart/2017/3/layout/DropPinTimeline"/>
    <dgm:cxn modelId="{C773189E-DF31-4C58-A290-F5DFD7DCF8B1}" type="presParOf" srcId="{E6F74CED-5217-4282-85F1-1C12DC84731C}" destId="{AC377099-4DAE-451C-ADE9-98036E2679B5}" srcOrd="0" destOrd="0" presId="urn:microsoft.com/office/officeart/2017/3/layout/DropPinTimeline"/>
    <dgm:cxn modelId="{04D71AD3-A9B8-46E1-AB82-BB594FCE110E}" type="presParOf" srcId="{AC377099-4DAE-451C-ADE9-98036E2679B5}" destId="{B6C94ECD-6415-4250-B4AD-F67BF5BECFB8}" srcOrd="0" destOrd="0" presId="urn:microsoft.com/office/officeart/2017/3/layout/DropPinTimeline"/>
    <dgm:cxn modelId="{4D9D677D-9448-43AF-978B-5C7E7661F4F9}" type="presParOf" srcId="{AC377099-4DAE-451C-ADE9-98036E2679B5}" destId="{0E99BB09-1B86-4308-A570-3981E6DD3A06}" srcOrd="1" destOrd="0" presId="urn:microsoft.com/office/officeart/2017/3/layout/DropPinTimeline"/>
    <dgm:cxn modelId="{C213A57E-D4AE-4C05-AA12-FE8CC1989639}" type="presParOf" srcId="{0E99BB09-1B86-4308-A570-3981E6DD3A06}" destId="{0ED6E8D6-BD44-4400-BC14-1BC75CB979A3}" srcOrd="0" destOrd="0" presId="urn:microsoft.com/office/officeart/2017/3/layout/DropPinTimeline"/>
    <dgm:cxn modelId="{927F0821-BB24-4368-A4D4-046EB89F39DD}" type="presParOf" srcId="{0E99BB09-1B86-4308-A570-3981E6DD3A06}" destId="{5B7FC7CF-F58D-48D5-8BCC-38D6EE87890B}" srcOrd="1" destOrd="0" presId="urn:microsoft.com/office/officeart/2017/3/layout/DropPinTimeline"/>
    <dgm:cxn modelId="{F517DE46-1EA2-46F3-8833-EE234EEF5B09}" type="presParOf" srcId="{AC377099-4DAE-451C-ADE9-98036E2679B5}" destId="{D2143A46-815A-49BF-9455-C0385022444F}" srcOrd="2" destOrd="0" presId="urn:microsoft.com/office/officeart/2017/3/layout/DropPinTimeline"/>
    <dgm:cxn modelId="{75F0F73C-AD49-4A34-842E-A65EF46645BA}" type="presParOf" srcId="{AC377099-4DAE-451C-ADE9-98036E2679B5}" destId="{8E3FB235-DF38-476B-9A0E-B1E583D50944}" srcOrd="3" destOrd="0" presId="urn:microsoft.com/office/officeart/2017/3/layout/DropPinTimeline"/>
    <dgm:cxn modelId="{071A2262-20BC-4D30-AB90-12B0A0FEB6EF}" type="presParOf" srcId="{AC377099-4DAE-451C-ADE9-98036E2679B5}" destId="{9AA05CE5-209F-4AD9-BE2C-2A69F76DA8F4}" srcOrd="4" destOrd="0" presId="urn:microsoft.com/office/officeart/2017/3/layout/DropPinTimeline"/>
    <dgm:cxn modelId="{0D0471BD-C944-46DB-9B0D-12B6F025E4F4}" type="presParOf" srcId="{AC377099-4DAE-451C-ADE9-98036E2679B5}" destId="{17350C28-DA10-4F3B-9FA2-0FE7C12A4ABE}" srcOrd="5" destOrd="0" presId="urn:microsoft.com/office/officeart/2017/3/layout/DropPinTimeline"/>
    <dgm:cxn modelId="{37FF9AEE-1EE5-440D-B822-B54671B03AAC}" type="presParOf" srcId="{E6F74CED-5217-4282-85F1-1C12DC84731C}" destId="{6DA7B85E-9DC6-4F3B-A2BF-09CDEEDB43BC}" srcOrd="1" destOrd="0" presId="urn:microsoft.com/office/officeart/2017/3/layout/DropPinTimeline"/>
    <dgm:cxn modelId="{3FF77B45-DC34-4E18-8B7E-49C274966E23}" type="presParOf" srcId="{E6F74CED-5217-4282-85F1-1C12DC84731C}" destId="{CF519A69-9940-494F-8406-D0D876E3CD26}" srcOrd="2" destOrd="0" presId="urn:microsoft.com/office/officeart/2017/3/layout/DropPinTimeline"/>
    <dgm:cxn modelId="{4E60349A-D4EB-4BFE-9374-0F079D59B1FC}" type="presParOf" srcId="{CF519A69-9940-494F-8406-D0D876E3CD26}" destId="{714429FF-AAA3-4358-8C5F-1A7F29AA2B7B}" srcOrd="0" destOrd="0" presId="urn:microsoft.com/office/officeart/2017/3/layout/DropPinTimeline"/>
    <dgm:cxn modelId="{0B07CD93-B91C-4CAF-B94C-3237B0C6F601}" type="presParOf" srcId="{CF519A69-9940-494F-8406-D0D876E3CD26}" destId="{AB8B1E8E-162B-4E3E-9E31-BA5CFBD3ED9D}" srcOrd="1" destOrd="0" presId="urn:microsoft.com/office/officeart/2017/3/layout/DropPinTimeline"/>
    <dgm:cxn modelId="{BB97917A-2BFB-4D8A-94BD-816B0C62D6F6}" type="presParOf" srcId="{AB8B1E8E-162B-4E3E-9E31-BA5CFBD3ED9D}" destId="{358CAA11-0A87-4861-8B4E-913B1EAD1334}" srcOrd="0" destOrd="0" presId="urn:microsoft.com/office/officeart/2017/3/layout/DropPinTimeline"/>
    <dgm:cxn modelId="{FDC4D318-B3AD-4E39-8663-3AFB57531D79}" type="presParOf" srcId="{AB8B1E8E-162B-4E3E-9E31-BA5CFBD3ED9D}" destId="{B1A1A837-F261-404B-A808-B2F4154CE8A2}" srcOrd="1" destOrd="0" presId="urn:microsoft.com/office/officeart/2017/3/layout/DropPinTimeline"/>
    <dgm:cxn modelId="{7F53703E-9DF0-45E5-AC76-7E0CCD3B06EA}" type="presParOf" srcId="{CF519A69-9940-494F-8406-D0D876E3CD26}" destId="{B5F3F650-2E42-488A-AD4F-C4BD47D19A84}" srcOrd="2" destOrd="0" presId="urn:microsoft.com/office/officeart/2017/3/layout/DropPinTimeline"/>
    <dgm:cxn modelId="{B59937ED-9C59-4BBD-AA3C-5D9159504926}" type="presParOf" srcId="{CF519A69-9940-494F-8406-D0D876E3CD26}" destId="{223C5207-4FA2-4A6C-8F43-20BD55767C99}" srcOrd="3" destOrd="0" presId="urn:microsoft.com/office/officeart/2017/3/layout/DropPinTimeline"/>
    <dgm:cxn modelId="{470C2FBB-9D40-4F2C-8107-12E2CA0E70BE}" type="presParOf" srcId="{CF519A69-9940-494F-8406-D0D876E3CD26}" destId="{4FE5EB5D-4CEF-4D0D-9394-0534E61844BE}" srcOrd="4" destOrd="0" presId="urn:microsoft.com/office/officeart/2017/3/layout/DropPinTimeline"/>
    <dgm:cxn modelId="{C1237DFD-87FD-434B-A5C8-02108EF43081}" type="presParOf" srcId="{CF519A69-9940-494F-8406-D0D876E3CD26}" destId="{EC869059-0AEC-4D98-8C46-CB603A342C72}" srcOrd="5" destOrd="0" presId="urn:microsoft.com/office/officeart/2017/3/layout/DropPinTimeline"/>
    <dgm:cxn modelId="{7A1441D0-A5AA-4E6C-9388-511DA29929BF}" type="presParOf" srcId="{E6F74CED-5217-4282-85F1-1C12DC84731C}" destId="{408BA715-9739-461D-BFDE-88EDAE355E60}" srcOrd="3" destOrd="0" presId="urn:microsoft.com/office/officeart/2017/3/layout/DropPinTimeline"/>
    <dgm:cxn modelId="{087F2A81-CFD9-4BF8-96FC-2D4ABA32462F}" type="presParOf" srcId="{E6F74CED-5217-4282-85F1-1C12DC84731C}" destId="{D512C7F9-87A6-4BA9-AFAC-03FF1578D945}" srcOrd="4" destOrd="0" presId="urn:microsoft.com/office/officeart/2017/3/layout/DropPinTimeline"/>
    <dgm:cxn modelId="{8C6217DA-A763-4946-99A2-03C618C428AF}" type="presParOf" srcId="{D512C7F9-87A6-4BA9-AFAC-03FF1578D945}" destId="{152AD014-AFD0-4700-A468-4D562874339A}" srcOrd="0" destOrd="0" presId="urn:microsoft.com/office/officeart/2017/3/layout/DropPinTimeline"/>
    <dgm:cxn modelId="{A6A34287-F5FF-46EE-9A88-F2ECF73903CE}" type="presParOf" srcId="{D512C7F9-87A6-4BA9-AFAC-03FF1578D945}" destId="{6CE2C4D8-4380-442D-A6C2-0B468BF3C74C}" srcOrd="1" destOrd="0" presId="urn:microsoft.com/office/officeart/2017/3/layout/DropPinTimeline"/>
    <dgm:cxn modelId="{D28BF9CF-F026-4786-A1AC-F4F785C54591}" type="presParOf" srcId="{6CE2C4D8-4380-442D-A6C2-0B468BF3C74C}" destId="{72C82E90-F103-439C-8371-CFFB0927B9DE}" srcOrd="0" destOrd="0" presId="urn:microsoft.com/office/officeart/2017/3/layout/DropPinTimeline"/>
    <dgm:cxn modelId="{E33A6BB5-6D3A-4D44-AEFC-75BAB101C26D}" type="presParOf" srcId="{6CE2C4D8-4380-442D-A6C2-0B468BF3C74C}" destId="{5D519322-C1DD-47AE-92C0-13575134BC76}" srcOrd="1" destOrd="0" presId="urn:microsoft.com/office/officeart/2017/3/layout/DropPinTimeline"/>
    <dgm:cxn modelId="{0BFD1614-5731-4306-81F7-E2C949C32A93}" type="presParOf" srcId="{D512C7F9-87A6-4BA9-AFAC-03FF1578D945}" destId="{96DDA0FE-83E2-423C-9F13-58A61EB68487}" srcOrd="2" destOrd="0" presId="urn:microsoft.com/office/officeart/2017/3/layout/DropPinTimeline"/>
    <dgm:cxn modelId="{06EDED26-E685-42BC-BFC2-75C7EA695E40}" type="presParOf" srcId="{D512C7F9-87A6-4BA9-AFAC-03FF1578D945}" destId="{2D6C7916-1130-46A8-833B-A6278CBD2192}" srcOrd="3" destOrd="0" presId="urn:microsoft.com/office/officeart/2017/3/layout/DropPinTimeline"/>
    <dgm:cxn modelId="{A20C8A5A-2D9A-4EF7-BC83-D5EE4B16698D}" type="presParOf" srcId="{D512C7F9-87A6-4BA9-AFAC-03FF1578D945}" destId="{4D953791-5C2F-4A75-A8F4-6ED7EAB5E015}" srcOrd="4" destOrd="0" presId="urn:microsoft.com/office/officeart/2017/3/layout/DropPinTimeline"/>
    <dgm:cxn modelId="{6780D10C-523A-4885-B5BF-84F303790098}" type="presParOf" srcId="{D512C7F9-87A6-4BA9-AFAC-03FF1578D945}" destId="{22A72E40-4DCC-4F48-AADD-29738FD37A2C}" srcOrd="5" destOrd="0" presId="urn:microsoft.com/office/officeart/2017/3/layout/DropPinTimeline"/>
    <dgm:cxn modelId="{30EAF1CE-B96B-4CA5-BF13-51DD8040A559}" type="presParOf" srcId="{E6F74CED-5217-4282-85F1-1C12DC84731C}" destId="{E168BB9F-20D9-474F-9E39-4872B40634C6}" srcOrd="5" destOrd="0" presId="urn:microsoft.com/office/officeart/2017/3/layout/DropPinTimeline"/>
    <dgm:cxn modelId="{39415FEC-72C6-4C74-A821-E354E744CD96}" type="presParOf" srcId="{E6F74CED-5217-4282-85F1-1C12DC84731C}" destId="{A62622B1-7EF4-49B6-9AC7-B54F0E2A0C74}" srcOrd="6" destOrd="0" presId="urn:microsoft.com/office/officeart/2017/3/layout/DropPinTimeline"/>
    <dgm:cxn modelId="{D67F013A-C0A0-41F6-B6F2-E904B1BB7A8F}" type="presParOf" srcId="{A62622B1-7EF4-49B6-9AC7-B54F0E2A0C74}" destId="{14282312-87CB-41BB-A02D-C594BBEF33C7}" srcOrd="0" destOrd="0" presId="urn:microsoft.com/office/officeart/2017/3/layout/DropPinTimeline"/>
    <dgm:cxn modelId="{AA55F469-83D2-4E02-B111-0206AAFCAA06}" type="presParOf" srcId="{A62622B1-7EF4-49B6-9AC7-B54F0E2A0C74}" destId="{D554C1A5-AF8E-41FC-A779-25BD6B11F91F}" srcOrd="1" destOrd="0" presId="urn:microsoft.com/office/officeart/2017/3/layout/DropPinTimeline"/>
    <dgm:cxn modelId="{033C6509-70C8-4B85-9F92-724CDBB68078}" type="presParOf" srcId="{D554C1A5-AF8E-41FC-A779-25BD6B11F91F}" destId="{17331DD9-74CF-4A3A-86BA-F4B9DBEAB944}" srcOrd="0" destOrd="0" presId="urn:microsoft.com/office/officeart/2017/3/layout/DropPinTimeline"/>
    <dgm:cxn modelId="{C7CCDF66-BA72-4EDC-AE16-CAA6317954F0}" type="presParOf" srcId="{D554C1A5-AF8E-41FC-A779-25BD6B11F91F}" destId="{515AAB83-BD07-4B9E-9A3B-858C0B126F9C}" srcOrd="1" destOrd="0" presId="urn:microsoft.com/office/officeart/2017/3/layout/DropPinTimeline"/>
    <dgm:cxn modelId="{E8437A29-F853-4553-AB29-152AF603DF52}" type="presParOf" srcId="{A62622B1-7EF4-49B6-9AC7-B54F0E2A0C74}" destId="{08CB2D5A-F46A-4E0E-9575-15F31D04AAC6}" srcOrd="2" destOrd="0" presId="urn:microsoft.com/office/officeart/2017/3/layout/DropPinTimeline"/>
    <dgm:cxn modelId="{1F3D9CE2-342F-4335-BD41-5AA59D2BD7BD}" type="presParOf" srcId="{A62622B1-7EF4-49B6-9AC7-B54F0E2A0C74}" destId="{7C1E6B4A-59F7-4018-A403-E1CCAEE78BA1}" srcOrd="3" destOrd="0" presId="urn:microsoft.com/office/officeart/2017/3/layout/DropPinTimeline"/>
    <dgm:cxn modelId="{FFF1ACE9-B2B3-4E83-877B-F9633E8EE135}" type="presParOf" srcId="{A62622B1-7EF4-49B6-9AC7-B54F0E2A0C74}" destId="{A03C5372-D306-43AC-B406-6F8183849431}" srcOrd="4" destOrd="0" presId="urn:microsoft.com/office/officeart/2017/3/layout/DropPinTimeline"/>
    <dgm:cxn modelId="{D8A09163-94A5-46BD-9FA2-C3372A01AA32}" type="presParOf" srcId="{A62622B1-7EF4-49B6-9AC7-B54F0E2A0C74}" destId="{90926F0B-05E0-48AF-9C69-5C494731F877}" srcOrd="5" destOrd="0" presId="urn:microsoft.com/office/officeart/2017/3/layout/DropPinTimeline"/>
    <dgm:cxn modelId="{80084466-50AF-445A-BE2A-0C51919B9169}" type="presParOf" srcId="{E6F74CED-5217-4282-85F1-1C12DC84731C}" destId="{9EA695E3-93D5-405B-8AF6-0B8537A964FD}" srcOrd="7" destOrd="0" presId="urn:microsoft.com/office/officeart/2017/3/layout/DropPinTimeline"/>
    <dgm:cxn modelId="{007CF318-F68B-4FFC-ADA6-3D9D6A3AA152}" type="presParOf" srcId="{E6F74CED-5217-4282-85F1-1C12DC84731C}" destId="{05956D37-804F-419D-9E8C-30D41D06DC3E}" srcOrd="8" destOrd="0" presId="urn:microsoft.com/office/officeart/2017/3/layout/DropPinTimeline"/>
    <dgm:cxn modelId="{FAB9E562-4579-4BDB-8C1D-AABEAFCB2610}" type="presParOf" srcId="{05956D37-804F-419D-9E8C-30D41D06DC3E}" destId="{58B7B786-A0AD-4662-8D54-C5C572D2C32C}" srcOrd="0" destOrd="0" presId="urn:microsoft.com/office/officeart/2017/3/layout/DropPinTimeline"/>
    <dgm:cxn modelId="{8283382D-2F6E-4717-B025-1A8C73B65ADB}" type="presParOf" srcId="{05956D37-804F-419D-9E8C-30D41D06DC3E}" destId="{E4704426-333D-4092-A035-BBC55DB8579D}" srcOrd="1" destOrd="0" presId="urn:microsoft.com/office/officeart/2017/3/layout/DropPinTimeline"/>
    <dgm:cxn modelId="{85723DC0-955B-4B2A-AF28-CF8BFFC2E264}" type="presParOf" srcId="{E4704426-333D-4092-A035-BBC55DB8579D}" destId="{A55439AF-6893-479D-8B57-31FBC13C553F}" srcOrd="0" destOrd="0" presId="urn:microsoft.com/office/officeart/2017/3/layout/DropPinTimeline"/>
    <dgm:cxn modelId="{91888A85-75D0-4D33-9F39-A49766251D61}" type="presParOf" srcId="{E4704426-333D-4092-A035-BBC55DB8579D}" destId="{A22B1C16-7FF0-4DBE-B32E-E43FEB1E2EAC}" srcOrd="1" destOrd="0" presId="urn:microsoft.com/office/officeart/2017/3/layout/DropPinTimeline"/>
    <dgm:cxn modelId="{CD06CDC2-25F5-44FB-B0B1-C39F32E155BE}" type="presParOf" srcId="{05956D37-804F-419D-9E8C-30D41D06DC3E}" destId="{1B55AA6D-649D-4145-93EB-08B866A4D4E5}" srcOrd="2" destOrd="0" presId="urn:microsoft.com/office/officeart/2017/3/layout/DropPinTimeline"/>
    <dgm:cxn modelId="{0B21D911-BF72-41CD-BB03-4F9717477846}" type="presParOf" srcId="{05956D37-804F-419D-9E8C-30D41D06DC3E}" destId="{3FA5D5AE-9CAE-4D19-9765-BCEE62095312}" srcOrd="3" destOrd="0" presId="urn:microsoft.com/office/officeart/2017/3/layout/DropPinTimeline"/>
    <dgm:cxn modelId="{80BFAECA-ADC5-41A5-BA11-A4CC8D9557A9}" type="presParOf" srcId="{05956D37-804F-419D-9E8C-30D41D06DC3E}" destId="{FE6CA7EB-68EC-4E76-9051-08C4CF370101}" srcOrd="4" destOrd="0" presId="urn:microsoft.com/office/officeart/2017/3/layout/DropPinTimeline"/>
    <dgm:cxn modelId="{98E4E629-85DB-45DC-A90A-9FAAB58EFF55}" type="presParOf" srcId="{05956D37-804F-419D-9E8C-30D41D06DC3E}" destId="{070CED43-982E-487C-9CC2-CFAEABD4D2D8}" srcOrd="5" destOrd="0" presId="urn:microsoft.com/office/officeart/2017/3/layout/DropPinTimeline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819575-B4E2-444D-8066-5E054BBC9E23}">
      <dsp:nvSpPr>
        <dsp:cNvPr id="0" name=""/>
        <dsp:cNvSpPr/>
      </dsp:nvSpPr>
      <dsp:spPr>
        <a:xfrm>
          <a:off x="2709333" y="0"/>
          <a:ext cx="2709333" cy="1806222"/>
        </a:xfrm>
        <a:prstGeom prst="trapezoid">
          <a:avLst>
            <a:gd name="adj" fmla="val 75000"/>
          </a:avLst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altLang="zh-TW" sz="3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altLang="zh-TW" sz="3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6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個人理財</a:t>
          </a:r>
        </a:p>
      </dsp:txBody>
      <dsp:txXfrm>
        <a:off x="2709333" y="0"/>
        <a:ext cx="2709333" cy="1806222"/>
      </dsp:txXfrm>
    </dsp:sp>
    <dsp:sp modelId="{4F400047-36D9-4F8B-B3DE-B8D1C5738E4F}">
      <dsp:nvSpPr>
        <dsp:cNvPr id="0" name=""/>
        <dsp:cNvSpPr/>
      </dsp:nvSpPr>
      <dsp:spPr>
        <a:xfrm>
          <a:off x="1354666" y="1806222"/>
          <a:ext cx="5418666" cy="1806222"/>
        </a:xfrm>
        <a:prstGeom prst="trapezoid">
          <a:avLst>
            <a:gd name="adj" fmla="val 75000"/>
          </a:avLst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20000"/>
                <a:satMod val="103000"/>
                <a:lumMod val="102000"/>
                <a:tint val="94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2000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20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altLang="zh-TW" sz="4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48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企業退休金</a:t>
          </a:r>
        </a:p>
      </dsp:txBody>
      <dsp:txXfrm>
        <a:off x="2302933" y="1806222"/>
        <a:ext cx="3522133" cy="1806222"/>
      </dsp:txXfrm>
    </dsp:sp>
    <dsp:sp modelId="{02129FAC-3A8B-4401-984C-B2FD3022511D}">
      <dsp:nvSpPr>
        <dsp:cNvPr id="0" name=""/>
        <dsp:cNvSpPr/>
      </dsp:nvSpPr>
      <dsp:spPr>
        <a:xfrm>
          <a:off x="0" y="3612444"/>
          <a:ext cx="8128000" cy="1806222"/>
        </a:xfrm>
        <a:prstGeom prst="trapezoid">
          <a:avLst>
            <a:gd name="adj" fmla="val 75000"/>
          </a:avLst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40000"/>
                <a:satMod val="103000"/>
                <a:lumMod val="102000"/>
                <a:tint val="94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4000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40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altLang="zh-TW" sz="4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60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社會保險</a:t>
          </a:r>
        </a:p>
      </dsp:txBody>
      <dsp:txXfrm>
        <a:off x="1422399" y="3612444"/>
        <a:ext cx="5283200" cy="180622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AACCBB-6709-4071-B389-3BB226B3A586}">
      <dsp:nvSpPr>
        <dsp:cNvPr id="0" name=""/>
        <dsp:cNvSpPr/>
      </dsp:nvSpPr>
      <dsp:spPr>
        <a:xfrm>
          <a:off x="0" y="2181600"/>
          <a:ext cx="10216430" cy="0"/>
        </a:xfrm>
        <a:prstGeom prst="line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19050" cap="flat" cmpd="sng" algn="ctr">
          <a:solidFill>
            <a:srgbClr val="FD1B17">
              <a:hueOff val="0"/>
              <a:satOff val="0"/>
              <a:lumOff val="0"/>
              <a:alphaOff val="0"/>
            </a:srgbClr>
          </a:solidFill>
          <a:prstDash val="solid"/>
          <a:miter lim="800000"/>
          <a:tailEnd type="triangle" w="lg" len="lg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D6E8D6-BD44-4400-BC14-1BC75CB979A3}">
      <dsp:nvSpPr>
        <dsp:cNvPr id="0" name=""/>
        <dsp:cNvSpPr/>
      </dsp:nvSpPr>
      <dsp:spPr>
        <a:xfrm rot="8100000">
          <a:off x="68140" y="502773"/>
          <a:ext cx="320865" cy="320865"/>
        </a:xfrm>
        <a:prstGeom prst="teardrop">
          <a:avLst>
            <a:gd name="adj" fmla="val 115000"/>
          </a:avLst>
        </a:prstGeom>
        <a:gradFill rotWithShape="0">
          <a:gsLst>
            <a:gs pos="0">
              <a:srgbClr val="B51200"/>
            </a:gs>
            <a:gs pos="100000">
              <a:srgbClr val="FD1B17"/>
            </a:gs>
          </a:gsLst>
          <a:lin ang="0" scaled="1"/>
        </a:gra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7FC7CF-F58D-48D5-8BCC-38D6EE87890B}">
      <dsp:nvSpPr>
        <dsp:cNvPr id="0" name=""/>
        <dsp:cNvSpPr/>
      </dsp:nvSpPr>
      <dsp:spPr>
        <a:xfrm>
          <a:off x="103786" y="538418"/>
          <a:ext cx="249575" cy="249575"/>
        </a:xfrm>
        <a:prstGeom prst="ellipse">
          <a:avLst/>
        </a:prstGeom>
        <a:solidFill>
          <a:srgbClr val="FFFFFF">
            <a:hueOff val="0"/>
            <a:satOff val="0"/>
            <a:lumOff val="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143A46-815A-49BF-9455-C0385022444F}">
      <dsp:nvSpPr>
        <dsp:cNvPr id="0" name=""/>
        <dsp:cNvSpPr/>
      </dsp:nvSpPr>
      <dsp:spPr>
        <a:xfrm>
          <a:off x="823048" y="890092"/>
          <a:ext cx="2097984" cy="12915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95250" bIns="142875" numCol="1" spcCol="1270" rtlCol="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500" b="0" kern="1200" spc="120" noProof="0" dirty="0">
              <a:solidFill>
                <a:srgbClr val="3A3A3A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rPr>
            <a:t>四大工會</a:t>
          </a:r>
          <a:r>
            <a:rPr lang="en-US" altLang="zh-TW" sz="1500" b="0" kern="1200" spc="120" noProof="0" dirty="0">
              <a:solidFill>
                <a:srgbClr val="3A3A3A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rPr>
            <a:t>(</a:t>
          </a:r>
          <a:r>
            <a:rPr lang="zh-TW" altLang="en-US" sz="1500" b="0" kern="1200" spc="120" noProof="0" dirty="0">
              <a:solidFill>
                <a:srgbClr val="3A3A3A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rPr>
            <a:t>油電糖水</a:t>
          </a:r>
          <a:r>
            <a:rPr lang="en-US" altLang="zh-TW" sz="1500" b="0" kern="1200" spc="120" noProof="0" dirty="0">
              <a:solidFill>
                <a:srgbClr val="3A3A3A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rPr>
            <a:t>)</a:t>
          </a:r>
          <a:r>
            <a:rPr lang="zh-TW" altLang="en-US" sz="1500" b="0" kern="1200" spc="120" noProof="0" dirty="0">
              <a:solidFill>
                <a:srgbClr val="3A3A3A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rPr>
            <a:t>拜會經濟部王美花部長提議一年兩退</a:t>
          </a:r>
        </a:p>
      </dsp:txBody>
      <dsp:txXfrm>
        <a:off x="823048" y="890092"/>
        <a:ext cx="2097984" cy="1291507"/>
      </dsp:txXfrm>
    </dsp:sp>
    <dsp:sp modelId="{8E3FB235-DF38-476B-9A0E-B1E583D50944}">
      <dsp:nvSpPr>
        <dsp:cNvPr id="0" name=""/>
        <dsp:cNvSpPr/>
      </dsp:nvSpPr>
      <dsp:spPr>
        <a:xfrm>
          <a:off x="823048" y="436319"/>
          <a:ext cx="2097984" cy="4537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rtlCol="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altLang="zh-TW" sz="2000" b="0" kern="1200" spc="140" noProof="0" dirty="0">
              <a:solidFill>
                <a:srgbClr val="3A3A3A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rPr>
            <a:t>111.04.22</a:t>
          </a:r>
          <a:endParaRPr lang="zh-TW" altLang="en-US" sz="2000" b="0" kern="1200" spc="140" noProof="0" dirty="0">
            <a:solidFill>
              <a:srgbClr val="3A3A3A"/>
            </a:solidFill>
            <a:latin typeface="Microsoft JhengHei UI" panose="020B0604030504040204" pitchFamily="34" charset="-120"/>
            <a:ea typeface="Microsoft JhengHei UI" panose="020B0604030504040204" pitchFamily="34" charset="-120"/>
            <a:cs typeface="+mn-cs"/>
          </a:endParaRPr>
        </a:p>
      </dsp:txBody>
      <dsp:txXfrm>
        <a:off x="823048" y="436319"/>
        <a:ext cx="2097984" cy="453772"/>
      </dsp:txXfrm>
    </dsp:sp>
    <dsp:sp modelId="{9AA05CE5-209F-4AD9-BE2C-2A69F76DA8F4}">
      <dsp:nvSpPr>
        <dsp:cNvPr id="0" name=""/>
        <dsp:cNvSpPr/>
      </dsp:nvSpPr>
      <dsp:spPr>
        <a:xfrm>
          <a:off x="228573" y="890092"/>
          <a:ext cx="0" cy="1291507"/>
        </a:xfrm>
        <a:prstGeom prst="line">
          <a:avLst/>
        </a:prstGeom>
        <a:noFill/>
        <a:ln w="12700" cap="flat" cmpd="sng" algn="ctr">
          <a:solidFill>
            <a:srgbClr val="FD1B17">
              <a:hueOff val="0"/>
              <a:satOff val="0"/>
              <a:lumOff val="0"/>
              <a:alphaOff val="0"/>
            </a:srgb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C94ECD-6415-4250-B4AD-F67BF5BECFB8}">
      <dsp:nvSpPr>
        <dsp:cNvPr id="0" name=""/>
        <dsp:cNvSpPr/>
      </dsp:nvSpPr>
      <dsp:spPr>
        <a:xfrm>
          <a:off x="186830" y="2140760"/>
          <a:ext cx="81679" cy="81679"/>
        </a:xfrm>
        <a:prstGeom prst="ellipse">
          <a:avLst/>
        </a:prstGeom>
        <a:solidFill>
          <a:srgbClr val="FD1B17">
            <a:hueOff val="0"/>
            <a:satOff val="0"/>
            <a:lumOff val="0"/>
            <a:alphaOff val="0"/>
          </a:srgbClr>
        </a:solidFill>
        <a:ln w="635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8CAA11-0A87-4861-8B4E-913B1EAD1334}">
      <dsp:nvSpPr>
        <dsp:cNvPr id="0" name=""/>
        <dsp:cNvSpPr/>
      </dsp:nvSpPr>
      <dsp:spPr>
        <a:xfrm rot="18900000">
          <a:off x="1768042" y="3539560"/>
          <a:ext cx="320865" cy="320865"/>
        </a:xfrm>
        <a:prstGeom prst="teardrop">
          <a:avLst>
            <a:gd name="adj" fmla="val 115000"/>
          </a:avLst>
        </a:prstGeom>
        <a:gradFill rotWithShape="0">
          <a:gsLst>
            <a:gs pos="0">
              <a:srgbClr val="B51200"/>
            </a:gs>
            <a:gs pos="100000">
              <a:srgbClr val="FD1B17"/>
            </a:gs>
          </a:gsLst>
          <a:lin ang="0" scaled="1"/>
        </a:gra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A1A837-F261-404B-A808-B2F4154CE8A2}">
      <dsp:nvSpPr>
        <dsp:cNvPr id="0" name=""/>
        <dsp:cNvSpPr/>
      </dsp:nvSpPr>
      <dsp:spPr>
        <a:xfrm>
          <a:off x="1803687" y="3575206"/>
          <a:ext cx="249575" cy="249575"/>
        </a:xfrm>
        <a:prstGeom prst="ellipse">
          <a:avLst/>
        </a:prstGeom>
        <a:solidFill>
          <a:srgbClr val="FFFFFF">
            <a:hueOff val="0"/>
            <a:satOff val="0"/>
            <a:lumOff val="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F3F650-2E42-488A-AD4F-C4BD47D19A84}">
      <dsp:nvSpPr>
        <dsp:cNvPr id="0" name=""/>
        <dsp:cNvSpPr/>
      </dsp:nvSpPr>
      <dsp:spPr>
        <a:xfrm>
          <a:off x="2403461" y="2181599"/>
          <a:ext cx="2336962" cy="12915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875" rIns="0" bIns="95250" numCol="1" spcCol="1270" rtlCol="0" anchor="b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500" b="0" kern="1200" spc="120" noProof="0" dirty="0">
              <a:solidFill>
                <a:srgbClr val="3A3A3A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rPr>
            <a:t>部長多次口頭向院長報告後經濟部正式函報行政院</a:t>
          </a:r>
        </a:p>
      </dsp:txBody>
      <dsp:txXfrm>
        <a:off x="2403461" y="2181599"/>
        <a:ext cx="2336962" cy="1291507"/>
      </dsp:txXfrm>
    </dsp:sp>
    <dsp:sp modelId="{223C5207-4FA2-4A6C-8F43-20BD55767C99}">
      <dsp:nvSpPr>
        <dsp:cNvPr id="0" name=""/>
        <dsp:cNvSpPr/>
      </dsp:nvSpPr>
      <dsp:spPr>
        <a:xfrm>
          <a:off x="2403461" y="3473107"/>
          <a:ext cx="2336962" cy="4537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rtlCol="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altLang="zh-TW" sz="2000" b="0" kern="1200" spc="140" noProof="0" dirty="0">
              <a:solidFill>
                <a:srgbClr val="3A3A3A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rPr>
            <a:t>111.06.21</a:t>
          </a:r>
          <a:endParaRPr lang="zh-TW" altLang="en-US" sz="2000" b="0" kern="1200" spc="140" noProof="0" dirty="0">
            <a:solidFill>
              <a:srgbClr val="3A3A3A"/>
            </a:solidFill>
            <a:latin typeface="Microsoft JhengHei UI" panose="020B0604030504040204" pitchFamily="34" charset="-120"/>
            <a:ea typeface="Microsoft JhengHei UI" panose="020B0604030504040204" pitchFamily="34" charset="-120"/>
            <a:cs typeface="+mn-cs"/>
          </a:endParaRPr>
        </a:p>
      </dsp:txBody>
      <dsp:txXfrm>
        <a:off x="2403461" y="3473107"/>
        <a:ext cx="2336962" cy="453772"/>
      </dsp:txXfrm>
    </dsp:sp>
    <dsp:sp modelId="{4FE5EB5D-4CEF-4D0D-9394-0534E61844BE}">
      <dsp:nvSpPr>
        <dsp:cNvPr id="0" name=""/>
        <dsp:cNvSpPr/>
      </dsp:nvSpPr>
      <dsp:spPr>
        <a:xfrm>
          <a:off x="1928475" y="2181599"/>
          <a:ext cx="0" cy="1291507"/>
        </a:xfrm>
        <a:prstGeom prst="line">
          <a:avLst/>
        </a:prstGeom>
        <a:noFill/>
        <a:ln w="12700" cap="flat" cmpd="sng" algn="ctr">
          <a:solidFill>
            <a:srgbClr val="FD1B17">
              <a:hueOff val="0"/>
              <a:satOff val="0"/>
              <a:lumOff val="0"/>
              <a:alphaOff val="0"/>
            </a:srgb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4429FF-AAA3-4358-8C5F-1A7F29AA2B7B}">
      <dsp:nvSpPr>
        <dsp:cNvPr id="0" name=""/>
        <dsp:cNvSpPr/>
      </dsp:nvSpPr>
      <dsp:spPr>
        <a:xfrm>
          <a:off x="1886732" y="2140760"/>
          <a:ext cx="81679" cy="81679"/>
        </a:xfrm>
        <a:prstGeom prst="ellipse">
          <a:avLst/>
        </a:prstGeom>
        <a:solidFill>
          <a:srgbClr val="FD1B17">
            <a:hueOff val="0"/>
            <a:satOff val="0"/>
            <a:lumOff val="0"/>
            <a:alphaOff val="0"/>
          </a:srgbClr>
        </a:solidFill>
        <a:ln w="635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C82E90-F103-439C-8371-CFFB0927B9DE}">
      <dsp:nvSpPr>
        <dsp:cNvPr id="0" name=""/>
        <dsp:cNvSpPr/>
      </dsp:nvSpPr>
      <dsp:spPr>
        <a:xfrm rot="8100000">
          <a:off x="3467944" y="502773"/>
          <a:ext cx="320865" cy="320865"/>
        </a:xfrm>
        <a:prstGeom prst="teardrop">
          <a:avLst>
            <a:gd name="adj" fmla="val 115000"/>
          </a:avLst>
        </a:prstGeom>
        <a:gradFill rotWithShape="0">
          <a:gsLst>
            <a:gs pos="0">
              <a:srgbClr val="B51200"/>
            </a:gs>
            <a:gs pos="100000">
              <a:srgbClr val="FD1B17"/>
            </a:gs>
          </a:gsLst>
          <a:lin ang="0" scaled="1"/>
        </a:gra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519322-C1DD-47AE-92C0-13575134BC76}">
      <dsp:nvSpPr>
        <dsp:cNvPr id="0" name=""/>
        <dsp:cNvSpPr/>
      </dsp:nvSpPr>
      <dsp:spPr>
        <a:xfrm>
          <a:off x="3503589" y="538418"/>
          <a:ext cx="249575" cy="249575"/>
        </a:xfrm>
        <a:prstGeom prst="ellipse">
          <a:avLst/>
        </a:prstGeom>
        <a:solidFill>
          <a:srgbClr val="FFFFFF">
            <a:hueOff val="0"/>
            <a:satOff val="0"/>
            <a:lumOff val="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DDA0FE-83E2-423C-9F13-58A61EB68487}">
      <dsp:nvSpPr>
        <dsp:cNvPr id="0" name=""/>
        <dsp:cNvSpPr/>
      </dsp:nvSpPr>
      <dsp:spPr>
        <a:xfrm>
          <a:off x="3924661" y="890092"/>
          <a:ext cx="2636229" cy="12915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95250" bIns="142875" numCol="1" spcCol="1270" rtlCol="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500" b="0" kern="1200" spc="120" noProof="0" dirty="0">
              <a:solidFill>
                <a:srgbClr val="3A3A3A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rPr>
            <a:t>行政院核定依核定本發布施行並將發布日期報查及函送立法院查照</a:t>
          </a:r>
        </a:p>
      </dsp:txBody>
      <dsp:txXfrm>
        <a:off x="3924661" y="890092"/>
        <a:ext cx="2636229" cy="1291507"/>
      </dsp:txXfrm>
    </dsp:sp>
    <dsp:sp modelId="{2D6C7916-1130-46A8-833B-A6278CBD2192}">
      <dsp:nvSpPr>
        <dsp:cNvPr id="0" name=""/>
        <dsp:cNvSpPr/>
      </dsp:nvSpPr>
      <dsp:spPr>
        <a:xfrm>
          <a:off x="3924661" y="436319"/>
          <a:ext cx="2636229" cy="4537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91440" bIns="0" numCol="1" spcCol="1270" rtlCol="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altLang="zh-TW" sz="2000" b="0" kern="1200" spc="140" noProof="0" dirty="0">
              <a:solidFill>
                <a:srgbClr val="3A3A3A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rPr>
            <a:t>111.08.23</a:t>
          </a:r>
          <a:endParaRPr lang="zh-TW" altLang="en-US" sz="2000" b="0" kern="1200" spc="140" noProof="0" dirty="0">
            <a:solidFill>
              <a:srgbClr val="3A3A3A"/>
            </a:solidFill>
            <a:latin typeface="Microsoft JhengHei UI" panose="020B0604030504040204" pitchFamily="34" charset="-120"/>
            <a:ea typeface="Microsoft JhengHei UI" panose="020B0604030504040204" pitchFamily="34" charset="-120"/>
            <a:cs typeface="+mn-cs"/>
          </a:endParaRPr>
        </a:p>
      </dsp:txBody>
      <dsp:txXfrm>
        <a:off x="3924661" y="436319"/>
        <a:ext cx="2636229" cy="453772"/>
      </dsp:txXfrm>
    </dsp:sp>
    <dsp:sp modelId="{4D953791-5C2F-4A75-A8F4-6ED7EAB5E015}">
      <dsp:nvSpPr>
        <dsp:cNvPr id="0" name=""/>
        <dsp:cNvSpPr/>
      </dsp:nvSpPr>
      <dsp:spPr>
        <a:xfrm>
          <a:off x="3628377" y="890092"/>
          <a:ext cx="0" cy="1291507"/>
        </a:xfrm>
        <a:prstGeom prst="line">
          <a:avLst/>
        </a:prstGeom>
        <a:noFill/>
        <a:ln w="12700" cap="flat" cmpd="sng" algn="ctr">
          <a:solidFill>
            <a:srgbClr val="FD1B17">
              <a:hueOff val="0"/>
              <a:satOff val="0"/>
              <a:lumOff val="0"/>
              <a:alphaOff val="0"/>
            </a:srgb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2AD014-AFD0-4700-A468-4D562874339A}">
      <dsp:nvSpPr>
        <dsp:cNvPr id="0" name=""/>
        <dsp:cNvSpPr/>
      </dsp:nvSpPr>
      <dsp:spPr>
        <a:xfrm>
          <a:off x="3586634" y="2140760"/>
          <a:ext cx="81679" cy="81679"/>
        </a:xfrm>
        <a:prstGeom prst="ellipse">
          <a:avLst/>
        </a:prstGeom>
        <a:solidFill>
          <a:srgbClr val="FD1B17">
            <a:hueOff val="0"/>
            <a:satOff val="0"/>
            <a:lumOff val="0"/>
            <a:alphaOff val="0"/>
          </a:srgbClr>
        </a:solidFill>
        <a:ln w="635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331DD9-74CF-4A3A-86BA-F4B9DBEAB944}">
      <dsp:nvSpPr>
        <dsp:cNvPr id="0" name=""/>
        <dsp:cNvSpPr/>
      </dsp:nvSpPr>
      <dsp:spPr>
        <a:xfrm rot="18900000">
          <a:off x="5167845" y="3539560"/>
          <a:ext cx="320865" cy="320865"/>
        </a:xfrm>
        <a:prstGeom prst="teardrop">
          <a:avLst>
            <a:gd name="adj" fmla="val 115000"/>
          </a:avLst>
        </a:prstGeom>
        <a:gradFill rotWithShape="0">
          <a:gsLst>
            <a:gs pos="0">
              <a:srgbClr val="B51200"/>
            </a:gs>
            <a:gs pos="100000">
              <a:srgbClr val="FD1B17"/>
            </a:gs>
          </a:gsLst>
          <a:lin ang="0" scaled="1"/>
        </a:gra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5AAB83-BD07-4B9E-9A3B-858C0B126F9C}">
      <dsp:nvSpPr>
        <dsp:cNvPr id="0" name=""/>
        <dsp:cNvSpPr/>
      </dsp:nvSpPr>
      <dsp:spPr>
        <a:xfrm>
          <a:off x="5203491" y="3575206"/>
          <a:ext cx="249575" cy="249575"/>
        </a:xfrm>
        <a:prstGeom prst="ellipse">
          <a:avLst/>
        </a:prstGeom>
        <a:solidFill>
          <a:srgbClr val="FFFFFF">
            <a:hueOff val="0"/>
            <a:satOff val="0"/>
            <a:lumOff val="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CB2D5A-F46A-4E0E-9575-15F31D04AAC6}">
      <dsp:nvSpPr>
        <dsp:cNvPr id="0" name=""/>
        <dsp:cNvSpPr/>
      </dsp:nvSpPr>
      <dsp:spPr>
        <a:xfrm>
          <a:off x="5970124" y="2181599"/>
          <a:ext cx="2003243" cy="12915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875" rIns="0" bIns="95250" numCol="1" spcCol="1270" rtlCol="0" anchor="b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500" b="0" kern="1200" spc="120" noProof="0" dirty="0">
              <a:solidFill>
                <a:srgbClr val="3A3A3A"/>
              </a:solidFill>
              <a:effectLst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rPr>
            <a:t>部長親自召開延退作業要點專案會議並定調</a:t>
          </a:r>
          <a:r>
            <a:rPr lang="en-US" altLang="zh-TW" sz="1500" b="0" kern="1200" spc="120" noProof="0" dirty="0">
              <a:solidFill>
                <a:srgbClr val="3A3A3A"/>
              </a:solidFill>
              <a:effectLst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rPr>
            <a:t>9</a:t>
          </a:r>
          <a:r>
            <a:rPr lang="zh-TW" altLang="en-US" sz="1500" b="0" kern="1200" spc="120" noProof="0" dirty="0">
              <a:solidFill>
                <a:srgbClr val="3A3A3A"/>
              </a:solidFill>
              <a:effectLst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rPr>
            <a:t>月底前適用</a:t>
          </a:r>
        </a:p>
      </dsp:txBody>
      <dsp:txXfrm>
        <a:off x="5970124" y="2181599"/>
        <a:ext cx="2003243" cy="1291507"/>
      </dsp:txXfrm>
    </dsp:sp>
    <dsp:sp modelId="{7C1E6B4A-59F7-4018-A403-E1CCAEE78BA1}">
      <dsp:nvSpPr>
        <dsp:cNvPr id="0" name=""/>
        <dsp:cNvSpPr/>
      </dsp:nvSpPr>
      <dsp:spPr>
        <a:xfrm>
          <a:off x="5970124" y="3473107"/>
          <a:ext cx="2003243" cy="4537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rtlCol="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altLang="zh-TW" sz="2000" b="1" kern="1200" spc="140" noProof="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rPr>
            <a:t>111.9.16</a:t>
          </a:r>
          <a:endParaRPr lang="zh-TW" altLang="en-US" sz="2000" b="1" kern="1200" spc="140" noProof="0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icrosoft JhengHei UI" panose="020B0604030504040204" pitchFamily="34" charset="-120"/>
            <a:ea typeface="Microsoft JhengHei UI" panose="020B0604030504040204" pitchFamily="34" charset="-120"/>
            <a:cs typeface="+mn-cs"/>
          </a:endParaRPr>
        </a:p>
      </dsp:txBody>
      <dsp:txXfrm>
        <a:off x="5970124" y="3473107"/>
        <a:ext cx="2003243" cy="453772"/>
      </dsp:txXfrm>
    </dsp:sp>
    <dsp:sp modelId="{A03C5372-D306-43AC-B406-6F8183849431}">
      <dsp:nvSpPr>
        <dsp:cNvPr id="0" name=""/>
        <dsp:cNvSpPr/>
      </dsp:nvSpPr>
      <dsp:spPr>
        <a:xfrm>
          <a:off x="5328278" y="2181599"/>
          <a:ext cx="0" cy="1291507"/>
        </a:xfrm>
        <a:prstGeom prst="line">
          <a:avLst/>
        </a:prstGeom>
        <a:noFill/>
        <a:ln w="12700" cap="flat" cmpd="sng" algn="ctr">
          <a:solidFill>
            <a:srgbClr val="FD1B17">
              <a:hueOff val="0"/>
              <a:satOff val="0"/>
              <a:lumOff val="0"/>
              <a:alphaOff val="0"/>
            </a:srgb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282312-87CB-41BB-A02D-C594BBEF33C7}">
      <dsp:nvSpPr>
        <dsp:cNvPr id="0" name=""/>
        <dsp:cNvSpPr/>
      </dsp:nvSpPr>
      <dsp:spPr>
        <a:xfrm>
          <a:off x="5286535" y="2140760"/>
          <a:ext cx="81679" cy="81679"/>
        </a:xfrm>
        <a:prstGeom prst="ellipse">
          <a:avLst/>
        </a:prstGeom>
        <a:solidFill>
          <a:srgbClr val="FD1B17">
            <a:hueOff val="0"/>
            <a:satOff val="0"/>
            <a:lumOff val="0"/>
            <a:alphaOff val="0"/>
          </a:srgbClr>
        </a:solidFill>
        <a:ln w="635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5439AF-6893-479D-8B57-31FBC13C553F}">
      <dsp:nvSpPr>
        <dsp:cNvPr id="0" name=""/>
        <dsp:cNvSpPr/>
      </dsp:nvSpPr>
      <dsp:spPr>
        <a:xfrm rot="8100000">
          <a:off x="6867747" y="502773"/>
          <a:ext cx="320865" cy="320865"/>
        </a:xfrm>
        <a:prstGeom prst="teardrop">
          <a:avLst>
            <a:gd name="adj" fmla="val 115000"/>
          </a:avLst>
        </a:prstGeom>
        <a:gradFill rotWithShape="0">
          <a:gsLst>
            <a:gs pos="0">
              <a:srgbClr val="B51200"/>
            </a:gs>
            <a:gs pos="100000">
              <a:srgbClr val="FD1B17"/>
            </a:gs>
          </a:gsLst>
          <a:lin ang="0" scaled="1"/>
        </a:gra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2B1C16-7FF0-4DBE-B32E-E43FEB1E2EAC}">
      <dsp:nvSpPr>
        <dsp:cNvPr id="0" name=""/>
        <dsp:cNvSpPr/>
      </dsp:nvSpPr>
      <dsp:spPr>
        <a:xfrm>
          <a:off x="6903393" y="538418"/>
          <a:ext cx="249575" cy="249575"/>
        </a:xfrm>
        <a:prstGeom prst="ellipse">
          <a:avLst/>
        </a:prstGeom>
        <a:solidFill>
          <a:srgbClr val="FFFFFF">
            <a:hueOff val="0"/>
            <a:satOff val="0"/>
            <a:lumOff val="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55AA6D-649D-4145-93EB-08B866A4D4E5}">
      <dsp:nvSpPr>
        <dsp:cNvPr id="0" name=""/>
        <dsp:cNvSpPr/>
      </dsp:nvSpPr>
      <dsp:spPr>
        <a:xfrm>
          <a:off x="7546273" y="890092"/>
          <a:ext cx="2317838" cy="12915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95250" bIns="142875" numCol="1" spcCol="1270" rtlCol="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500" b="0" kern="1200" spc="120" baseline="0" noProof="0" dirty="0">
              <a:solidFill>
                <a:srgbClr val="3A3A3A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rPr>
            <a:t>經濟部正式發布修正退撫辦法及延退作業要點並同意辦理</a:t>
          </a:r>
        </a:p>
      </dsp:txBody>
      <dsp:txXfrm>
        <a:off x="7546273" y="890092"/>
        <a:ext cx="2317838" cy="1291507"/>
      </dsp:txXfrm>
    </dsp:sp>
    <dsp:sp modelId="{3FA5D5AE-9CAE-4D19-9765-BCEE62095312}">
      <dsp:nvSpPr>
        <dsp:cNvPr id="0" name=""/>
        <dsp:cNvSpPr/>
      </dsp:nvSpPr>
      <dsp:spPr>
        <a:xfrm>
          <a:off x="7546273" y="436319"/>
          <a:ext cx="2317838" cy="4537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rtlCol="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altLang="zh-TW" sz="2000" b="0" kern="1200" spc="140" noProof="0" dirty="0">
              <a:solidFill>
                <a:srgbClr val="3A3A3A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rPr>
            <a:t>111.9.26</a:t>
          </a:r>
          <a:endParaRPr lang="zh-TW" altLang="en-US" sz="2000" b="0" kern="1200" spc="140" noProof="0" dirty="0">
            <a:solidFill>
              <a:srgbClr val="3A3A3A"/>
            </a:solidFill>
            <a:latin typeface="Microsoft JhengHei UI" panose="020B0604030504040204" pitchFamily="34" charset="-120"/>
            <a:ea typeface="Microsoft JhengHei UI" panose="020B0604030504040204" pitchFamily="34" charset="-120"/>
            <a:cs typeface="+mn-cs"/>
          </a:endParaRPr>
        </a:p>
      </dsp:txBody>
      <dsp:txXfrm>
        <a:off x="7546273" y="436319"/>
        <a:ext cx="2317838" cy="453772"/>
      </dsp:txXfrm>
    </dsp:sp>
    <dsp:sp modelId="{FE6CA7EB-68EC-4E76-9051-08C4CF370101}">
      <dsp:nvSpPr>
        <dsp:cNvPr id="0" name=""/>
        <dsp:cNvSpPr/>
      </dsp:nvSpPr>
      <dsp:spPr>
        <a:xfrm>
          <a:off x="7028180" y="890092"/>
          <a:ext cx="0" cy="1291507"/>
        </a:xfrm>
        <a:prstGeom prst="line">
          <a:avLst/>
        </a:prstGeom>
        <a:noFill/>
        <a:ln w="12700" cap="flat" cmpd="sng" algn="ctr">
          <a:solidFill>
            <a:srgbClr val="FD1B17">
              <a:hueOff val="0"/>
              <a:satOff val="0"/>
              <a:lumOff val="0"/>
              <a:alphaOff val="0"/>
            </a:srgb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B7B786-A0AD-4662-8D54-C5C572D2C32C}">
      <dsp:nvSpPr>
        <dsp:cNvPr id="0" name=""/>
        <dsp:cNvSpPr/>
      </dsp:nvSpPr>
      <dsp:spPr>
        <a:xfrm>
          <a:off x="6986437" y="2140760"/>
          <a:ext cx="81679" cy="81679"/>
        </a:xfrm>
        <a:prstGeom prst="ellipse">
          <a:avLst/>
        </a:prstGeom>
        <a:solidFill>
          <a:srgbClr val="FD1B17">
            <a:hueOff val="0"/>
            <a:satOff val="0"/>
            <a:lumOff val="0"/>
            <a:alphaOff val="0"/>
          </a:srgbClr>
        </a:solidFill>
        <a:ln w="635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7/3/layout/DropPinTimeline">
  <dgm:title val="圖釘標示時間表"/>
  <dgm:desc val="用來按照時間順序顯示活動清單。圖釘旁的隱藏方塊包含日期，且描述緊接如下。可以顯示適量文字和適當長度的日期格式。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 fact="0.8"/>
      <dgm:constr type="ctrY" for="ch" forName="nodes" refType="h" fact="0.5"/>
    </dgm:constrLst>
    <dgm:layoutNode name="divider" styleLbl="fgAcc1">
      <dgm:alg type="sp"/>
      <dgm:choose name="ArrowShape">
        <dgm:if name="ArrowShapeLTR" func="var" arg="dir" op="equ" val="norm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 w="19050">
                    <a:solidFill>
                      <a:srgbClr val="000000"/>
                    </a:solidFill>
                    <a:tailEnd type="triangle" w="lg" len="lg"/>
                  </a:ln>
                </dgm1612:spPr>
              </a:ext>
            </dgm:extLst>
          </dgm:shape>
        </dgm:if>
        <dgm:else name="ArrowShapeRTL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>
                    <a:solidFill>
                      <a:srgbClr val="000000"/>
                    </a:solidFill>
                    <a:headEnd type="triangle" w="lg" len="lg"/>
                  </a:ln>
                </dgm1612:spPr>
              </a:ext>
            </dgm:extLst>
          </dgm:shape>
        </dgm:else>
      </dgm:choos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onstrLst>
        <dgm:constr type="primFontSz" for="des" forName="L1TextContainer" val="20"/>
        <dgm:constr type="primFontSz" for="des" forName="L2TextContainer" refType="primFontSz" refFor="des" refForName="L1TextContainer" op="equ" fact="0.75"/>
        <dgm:constr type="w" for="ch" forName="composite" refType="w"/>
        <dgm:constr type="h" for="ch" forName="composite" refType="h"/>
        <dgm:constr type="w" for="ch" forName="spaceBetweenRectangles" refType="w" refFor="ch" refForName="composite" fact="-0.5"/>
        <dgm:constr type="w" for="ch" ptType="sibTrans" op="equ"/>
        <dgm:constr type="primFontSz" for="des" forName="L1TextContainer" op="equ"/>
        <dgm:constr type="primFontSz" for="des" forName="L2TextContainer" op="equ"/>
        <dgm:constr type="primFontSz" for="des" forName="L1TextContainer1" val="20"/>
        <dgm:constr type="primFontSz" for="des" forName="L2TextContainer1" refType="primFontSz" refFor="des" refForName="L1TextContainer1" op="equ" fact="0.75"/>
        <dgm:constr type="w" for="ch" forName="composite1" refType="w"/>
        <dgm:constr type="h" for="ch" forName="composite1" refType="h"/>
        <dgm:constr type="w" for="ch" forName="spaceBetweenRectangles1" refType="w" refFor="ch" refForName="composite1" fact="0.28"/>
        <dgm:constr type="primFontSz" for="des" forName="L1TextContainer1" op="equ"/>
        <dgm:constr type="primFontSz" for="des" forName="L2TextContainer1" op="equ"/>
      </dgm:constrLst>
      <dgm:choose name="LayoutBasedOnCountOfNodes">
        <dgm:if name="LessThanOrEqualToTwoNodes" axis="ch" ptType="node" func="cnt" op="lte" val="2">
          <dgm:forEach name="nodesForEach1" axis="ch" ptType="node">
            <dgm:layoutNode name="composite1">
              <dgm:alg type="composite"/>
              <dgm:shape xmlns:r="http://schemas.openxmlformats.org/officeDocument/2006/relationships" r:blip="">
                <dgm:adjLst/>
              </dgm:shape>
              <dgm:choose name="CaseForLayoutDirection1">
                <dgm:if name="CaseForLayoutDirectionLTR1" func="var" arg="dir" op="equ" val="norm">
                  <dgm:choose name="CaseForPlacingNodesAboveAndBelowDividerLTR1">
                    <dgm:if name="CaseForPlacingNodeAboveDividerLTR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LTR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if>
                <dgm:else name="CaseForLayoutDirectionRTL1">
                  <dgm:choose name="CaseForPlacingNodesAboveAndBelowDividerRTL1">
                    <dgm:if name="CaseForPlacingNodeAboveDividerRTL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RTL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else>
              </dgm:choose>
              <dgm:layoutNode name="ConnectorPoint1" styleLbl="lnNode1" moveWith="ConnectLine1">
                <dgm:alg type="sp"/>
                <dgm:shape xmlns:r="http://schemas.openxmlformats.org/officeDocument/2006/relationships" type="ellipse" r:blip="" zOrderOff="10">
                  <dgm:adjLst/>
                </dgm:shape>
                <dgm:presOf/>
                <dgm:constrLst>
                  <dgm:constr type="w" refType="h" op="equ"/>
                </dgm:constrLst>
              </dgm:layoutNode>
              <dgm:layoutNode name="DropPinPlaceHolder1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1" refType="w"/>
                  <dgm:constr type="h" for="ch" forName="DropPin1" refType="h"/>
                  <dgm:constr type="ctrX" for="ch" forName="DropPin1" refType="w" fact="0.5"/>
                  <dgm:constr type="ctrY" for="ch" forName="DropPin1" refType="h" fact="0.5"/>
                  <dgm:constr type="w" for="ch" forName="Ellipse1" refType="w" refFor="ch" refForName="DropPin1" fact="0.55"/>
                  <dgm:constr type="h" for="ch" forName="Ellipse1" refType="w" refFor="ch" refForName="DropPin1" fact="0.55"/>
                  <dgm:constr type="ctrX" for="ch" forName="Ellipse1" refType="ctrX" refFor="ch" refForName="DropPin1"/>
                  <dgm:constr type="ctrY" for="ch" forName="Ellipse1" refType="ctrY" refFor="ch" refForName="DropPin1"/>
                </dgm:constrLst>
                <dgm:layoutNode name="DropPin1" styleLbl="alignNode1">
                  <dgm:alg type="sp"/>
                  <dgm:choose name="CaseForPlacingTearDropAboveAndBelowDivider1">
                    <dgm:if name="CaseForPlacingTearDropAboveDivider1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1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1" styleLbl="fgAcc1" moveWith="DropPin1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1" styleLbl="revTx" moveWith="L1TextContainer">
                <dgm:varLst>
                  <dgm:bulletEnabled val="1"/>
                </dgm:varLst>
                <dgm:choose name="casesForTxtDirLogic1">
                  <dgm:if name="Name771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5"/>
                      <dgm:constr type="bMarg" refType="primFontSz" fact="0.75"/>
                    </dgm:constrLst>
                  </dgm:if>
                  <dgm:else name="Name881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1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1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1" axis="followSib" ptType="sibTrans" cnt="1">
              <dgm:layoutNode name="spaceBetweenRectangles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if>
        <dgm:else name="MoreThanTwoNodes">
          <dgm:forEach name="nodesForEach" axis="ch" ptType="node">
            <dgm:layoutNode name="composite">
              <dgm:alg type="composite"/>
              <dgm:shape xmlns:r="http://schemas.openxmlformats.org/officeDocument/2006/relationships" r:blip="">
                <dgm:adjLst/>
              </dgm:shape>
              <dgm:choose name="CaseForLayoutDirection">
                <dgm:if name="CaseForLayoutDirectionLTR" func="var" arg="dir" op="equ" val="norm">
                  <dgm:choose name="CaseForPlacingNodesAboveAndBelowDividerLTR">
                    <dgm:if name="CaseForPlacingNodeAboveDividerLTR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LTR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if>
                <dgm:else name="CaseForLayoutDirectionRTL">
                  <dgm:choose name="CaseForPlacingNodesAboveAndBelowDividerRTL">
                    <dgm:if name="CaseForPlacingNodeAboveDividerRTL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RTL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else>
              </dgm:choose>
              <dgm:layoutNode name="ConnectorPoint" styleLbl="lnNode1" moveWith="ConnectLine">
                <dgm:alg type="sp"/>
                <dgm:shape xmlns:r="http://schemas.openxmlformats.org/officeDocument/2006/relationships" type="ellipse" r:blip="" zOrderOff="10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6350"/>
                      </dgm1612:spPr>
                    </a:ext>
                  </dgm:extLst>
                </dgm:shape>
                <dgm:presOf/>
                <dgm:constrLst>
                  <dgm:constr type="w" refType="h" op="equ"/>
                </dgm:constrLst>
              </dgm:layoutNode>
              <dgm:layoutNode name="DropPinPlaceHolder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" refType="w"/>
                  <dgm:constr type="h" for="ch" forName="DropPin" refType="h"/>
                  <dgm:constr type="ctrX" for="ch" forName="DropPin" refType="w" fact="0.5"/>
                  <dgm:constr type="ctrY" for="ch" forName="DropPin" refType="h" fact="0.5"/>
                  <dgm:constr type="w" for="ch" forName="Ellipse" refType="w" refFor="ch" refForName="DropPin" fact="0.55"/>
                  <dgm:constr type="h" for="ch" forName="Ellipse" refType="w" refFor="ch" refForName="DropPin" fact="0.55"/>
                  <dgm:constr type="ctrX" for="ch" forName="Ellipse" refType="ctrX" refFor="ch" refForName="DropPin"/>
                  <dgm:constr type="ctrY" for="ch" forName="Ellipse" refType="ctrY" refFor="ch" refForName="DropPin"/>
                </dgm:constrLst>
                <dgm:layoutNode name="DropPin" styleLbl="alignNode1">
                  <dgm:alg type="sp"/>
                  <dgm:choose name="CaseForPlacingTearDropAboveAndBelowDivider">
                    <dgm:if name="CaseForPlacingTearDropAboveDivider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" styleLbl="fgAcc1" moveWith="DropPin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" styleLbl="revTx" moveWith="L1TextContainer">
                <dgm:varLst>
                  <dgm:bulletEnabled val="1"/>
                </dgm:varLst>
                <dgm:choose name="casesForTxtDirLogic">
                  <dgm:if name="Name77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5"/>
                      <dgm:constr type="bMarg" refType="primFontSz" fact="0.75"/>
                    </dgm:constrLst>
                  </dgm:if>
                  <dgm:else name="Name88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" axis="followSib" ptType="sibTrans" cnt="1">
              <dgm:layoutNode name="spaceBetweenRectangles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else>
      </dgm:choose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>
            <a:extLst>
              <a:ext uri="{FF2B5EF4-FFF2-40B4-BE49-F238E27FC236}">
                <a16:creationId xmlns:a16="http://schemas.microsoft.com/office/drawing/2014/main" id="{90175283-229A-4F5F-9DFA-1F92EAA9276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A06F6A4B-6373-4887-89DA-53386FAB4E2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1926C10-A74A-45E2-B818-3AE8032AC11E}" type="datetime1">
              <a:rPr lang="zh-TW" altLang="en-US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2023/2/10</a:t>
            </a:fld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D7725007-2A21-48A1-9E5A-231B265B359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2FC09BF5-426E-412D-AFEA-FE30D83B442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70EFC00-6002-45FF-8385-9CF07DD24DC0}" type="slidenum">
              <a:rPr lang="en-US" altLang="zh-TW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‹#›</a:t>
            </a:fld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319241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endParaRPr lang="zh-TW" altLang="en-US" noProof="0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F23DBA72-6476-48F8-87D5-C93E58481083}" type="datetime1">
              <a:rPr lang="zh-TW" altLang="en-US" noProof="0" smtClean="0"/>
              <a:t>2023/2/10</a:t>
            </a:fld>
            <a:endParaRPr lang="zh-TW" altLang="en-US" noProof="0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zh-TW" altLang="en-US" noProof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778722"/>
            <a:ext cx="543814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zh-TW" altLang="en-US" noProof="0" dirty="0"/>
              <a:t>按一下以編輯母片文字樣式</a:t>
            </a:r>
          </a:p>
          <a:p>
            <a:pPr lvl="1" rtl="0"/>
            <a:r>
              <a:rPr lang="zh-TW" altLang="en-US" noProof="0" dirty="0"/>
              <a:t>第二層</a:t>
            </a:r>
          </a:p>
          <a:p>
            <a:pPr lvl="2" rtl="0"/>
            <a:r>
              <a:rPr lang="zh-TW" altLang="en-US" noProof="0" dirty="0"/>
              <a:t>第三層</a:t>
            </a:r>
          </a:p>
          <a:p>
            <a:pPr lvl="3" rtl="0"/>
            <a:r>
              <a:rPr lang="zh-TW" altLang="en-US" noProof="0" dirty="0"/>
              <a:t>第四層</a:t>
            </a:r>
          </a:p>
          <a:p>
            <a:pPr lvl="4" rtl="0"/>
            <a:r>
              <a:rPr lang="zh-TW" altLang="en-US" noProof="0" dirty="0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endParaRPr lang="zh-TW" altLang="en-US" noProof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DDE82FD2-F864-2E4E-ACF0-2DBC196A7066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410714200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DE82FD2-F864-2E4E-ACF0-2DBC196A7066}" type="slidenum">
              <a:rPr lang="en-US" altLang="zh-TW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1</a:t>
            </a:fld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080559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DE82FD2-F864-2E4E-ACF0-2DBC196A7066}" type="slidenum">
              <a:rPr lang="en-US" altLang="zh-TW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2</a:t>
            </a:fld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422053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E82FD2-F864-2E4E-ACF0-2DBC196A7066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20420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E82FD2-F864-2E4E-ACF0-2DBC196A7066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80910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DE82FD2-F864-2E4E-ACF0-2DBC196A7066}" type="slidenum">
              <a:rPr lang="en-US" altLang="zh-TW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5</a:t>
            </a:fld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277838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DE82FD2-F864-2E4E-ACF0-2DBC196A7066}" type="slidenum">
              <a:rPr lang="en-US" altLang="zh-TW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6</a:t>
            </a:fld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348380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DE82FD2-F864-2E4E-ACF0-2DBC196A7066}" type="slidenum">
              <a:rPr lang="en-US" altLang="zh-TW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7</a:t>
            </a:fld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190205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E82FD2-F864-2E4E-ACF0-2DBC196A7066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52223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DE82FD2-F864-2E4E-ACF0-2DBC196A7066}" type="slidenum">
              <a:rPr lang="en-US" altLang="zh-TW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9</a:t>
            </a:fld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638651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DE82FD2-F864-2E4E-ACF0-2DBC196A7066}" type="slidenum">
              <a:rPr lang="en-US" altLang="zh-TW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10</a:t>
            </a:fld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788960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E82FD2-F864-2E4E-ACF0-2DBC196A7066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36180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E82FD2-F864-2E4E-ACF0-2DBC196A7066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7961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E82FD2-F864-2E4E-ACF0-2DBC196A7066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86073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DE82FD2-F864-2E4E-ACF0-2DBC196A7066}" type="slidenum">
              <a:rPr lang="en-US" altLang="zh-TW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14</a:t>
            </a:fld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390319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DE82FD2-F864-2E4E-ACF0-2DBC196A7066}" type="slidenum">
              <a:rPr lang="en-US" altLang="zh-TW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15</a:t>
            </a:fld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618321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E82FD2-F864-2E4E-ACF0-2DBC196A7066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33183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E82FD2-F864-2E4E-ACF0-2DBC196A7066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95770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E82FD2-F864-2E4E-ACF0-2DBC196A7066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99646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E82FD2-F864-2E4E-ACF0-2DBC196A7066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66115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E82FD2-F864-2E4E-ACF0-2DBC196A7066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79338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E82FD2-F864-2E4E-ACF0-2DBC196A7066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59818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E82FD2-F864-2E4E-ACF0-2DBC196A7066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776318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E82FD2-F864-2E4E-ACF0-2DBC196A7066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57724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E82FD2-F864-2E4E-ACF0-2DBC196A7066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300686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E82FD2-F864-2E4E-ACF0-2DBC196A7066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844705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E82FD2-F864-2E4E-ACF0-2DBC196A7066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338182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E82FD2-F864-2E4E-ACF0-2DBC196A7066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976926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E82FD2-F864-2E4E-ACF0-2DBC196A7066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374346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E82FD2-F864-2E4E-ACF0-2DBC196A7066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932279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E82FD2-F864-2E4E-ACF0-2DBC196A7066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59460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DE82FD2-F864-2E4E-ACF0-2DBC196A7066}" type="slidenum">
              <a:rPr lang="en-US" altLang="zh-TW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31</a:t>
            </a:fld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305564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圖片版面配置區 7">
            <a:extLst>
              <a:ext uri="{FF2B5EF4-FFF2-40B4-BE49-F238E27FC236}">
                <a16:creationId xmlns:a16="http://schemas.microsoft.com/office/drawing/2014/main" id="{D2AF3450-104B-47D0-B01B-DC08566F9D2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686175" y="0"/>
            <a:ext cx="8505825" cy="6858000"/>
          </a:xfrm>
          <a:custGeom>
            <a:avLst/>
            <a:gdLst>
              <a:gd name="connsiteX0" fmla="*/ 1701752 w 8505825"/>
              <a:gd name="connsiteY0" fmla="*/ 0 h 6858000"/>
              <a:gd name="connsiteX1" fmla="*/ 8505825 w 8505825"/>
              <a:gd name="connsiteY1" fmla="*/ 0 h 6858000"/>
              <a:gd name="connsiteX2" fmla="*/ 8505825 w 8505825"/>
              <a:gd name="connsiteY2" fmla="*/ 6858000 h 6858000"/>
              <a:gd name="connsiteX3" fmla="*/ 0 w 8505825"/>
              <a:gd name="connsiteY3" fmla="*/ 6858000 h 6858000"/>
              <a:gd name="connsiteX4" fmla="*/ 0 w 8505825"/>
              <a:gd name="connsiteY4" fmla="*/ 683739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05825" h="6858000">
                <a:moveTo>
                  <a:pt x="1701752" y="0"/>
                </a:moveTo>
                <a:lnTo>
                  <a:pt x="8505825" y="0"/>
                </a:lnTo>
                <a:lnTo>
                  <a:pt x="8505825" y="6858000"/>
                </a:lnTo>
                <a:lnTo>
                  <a:pt x="0" y="6858000"/>
                </a:lnTo>
                <a:lnTo>
                  <a:pt x="0" y="6837396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zh-TW" altLang="en-US" noProof="0"/>
              <a:t>按一下圖示以新增圖片</a:t>
            </a:r>
          </a:p>
        </p:txBody>
      </p:sp>
      <p:cxnSp>
        <p:nvCxnSpPr>
          <p:cNvPr id="13" name="直線接點​​(S) 12">
            <a:extLst>
              <a:ext uri="{FF2B5EF4-FFF2-40B4-BE49-F238E27FC236}">
                <a16:creationId xmlns:a16="http://schemas.microsoft.com/office/drawing/2014/main" id="{93C4921B-870F-DA4B-99FE-526B47FAF5FF}"/>
              </a:ext>
            </a:extLst>
          </p:cNvPr>
          <p:cNvCxnSpPr/>
          <p:nvPr userDrawn="1"/>
        </p:nvCxnSpPr>
        <p:spPr>
          <a:xfrm flipH="1">
            <a:off x="3510116" y="0"/>
            <a:ext cx="1533832" cy="6091084"/>
          </a:xfrm>
          <a:prstGeom prst="line">
            <a:avLst/>
          </a:prstGeom>
          <a:ln w="952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標題 11">
            <a:extLst>
              <a:ext uri="{FF2B5EF4-FFF2-40B4-BE49-F238E27FC236}">
                <a16:creationId xmlns:a16="http://schemas.microsoft.com/office/drawing/2014/main" id="{3C217E0E-2C1A-4D03-BC55-D7D6609B8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683" y="879635"/>
            <a:ext cx="7659486" cy="1198178"/>
          </a:xfrm>
          <a:custGeom>
            <a:avLst/>
            <a:gdLst>
              <a:gd name="connsiteX0" fmla="*/ 0 w 7659486"/>
              <a:gd name="connsiteY0" fmla="*/ 0 h 1198178"/>
              <a:gd name="connsiteX1" fmla="*/ 7659486 w 7659486"/>
              <a:gd name="connsiteY1" fmla="*/ 0 h 1198178"/>
              <a:gd name="connsiteX2" fmla="*/ 7355455 w 7659486"/>
              <a:gd name="connsiteY2" fmla="*/ 1198178 h 1198178"/>
              <a:gd name="connsiteX3" fmla="*/ 0 w 7659486"/>
              <a:gd name="connsiteY3" fmla="*/ 1198178 h 1198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59486" h="1198178">
                <a:moveTo>
                  <a:pt x="0" y="0"/>
                </a:moveTo>
                <a:lnTo>
                  <a:pt x="7659486" y="0"/>
                </a:lnTo>
                <a:lnTo>
                  <a:pt x="7355455" y="1198178"/>
                </a:lnTo>
                <a:lnTo>
                  <a:pt x="0" y="1198178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320040" rtlCol="0">
            <a:noAutofit/>
          </a:bodyPr>
          <a:lstStyle>
            <a:lvl1pPr>
              <a:defRPr sz="4000" cap="all" spc="30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16016" y="2551819"/>
            <a:ext cx="2952599" cy="1781642"/>
          </a:xfrm>
        </p:spPr>
        <p:txBody>
          <a:bodyPr rtlCol="0">
            <a:normAutofit/>
          </a:bodyPr>
          <a:lstStyle>
            <a:lvl1pPr marL="0" indent="0" algn="l">
              <a:buNone/>
              <a:defRPr sz="2000" spc="140" baseline="0">
                <a:solidFill>
                  <a:schemeClr val="tx2"/>
                </a:solidFill>
                <a:latin typeface="Tw Cen MT" panose="020B0602020104020603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zh-TW" altLang="en-US" noProof="0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圖片版面配置區 12">
            <a:extLst>
              <a:ext uri="{FF2B5EF4-FFF2-40B4-BE49-F238E27FC236}">
                <a16:creationId xmlns:a16="http://schemas.microsoft.com/office/drawing/2014/main" id="{AA6943C0-A7A3-4C4C-BEB2-9176DE86300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81047" y="0"/>
            <a:ext cx="8510952" cy="6858000"/>
          </a:xfrm>
          <a:custGeom>
            <a:avLst/>
            <a:gdLst>
              <a:gd name="connsiteX0" fmla="*/ 1706880 w 8510952"/>
              <a:gd name="connsiteY0" fmla="*/ 0 h 6858000"/>
              <a:gd name="connsiteX1" fmla="*/ 8510952 w 8510952"/>
              <a:gd name="connsiteY1" fmla="*/ 0 h 6858000"/>
              <a:gd name="connsiteX2" fmla="*/ 8510952 w 8510952"/>
              <a:gd name="connsiteY2" fmla="*/ 6858000 h 6858000"/>
              <a:gd name="connsiteX3" fmla="*/ 0 w 851095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10952" h="6858000">
                <a:moveTo>
                  <a:pt x="1706880" y="0"/>
                </a:moveTo>
                <a:lnTo>
                  <a:pt x="8510952" y="0"/>
                </a:lnTo>
                <a:lnTo>
                  <a:pt x="8510952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按一下圖示以新增圖片</a:t>
            </a:r>
          </a:p>
        </p:txBody>
      </p:sp>
      <p:cxnSp>
        <p:nvCxnSpPr>
          <p:cNvPr id="4" name="直線接點​​(S) 3">
            <a:extLst>
              <a:ext uri="{FF2B5EF4-FFF2-40B4-BE49-F238E27FC236}">
                <a16:creationId xmlns:a16="http://schemas.microsoft.com/office/drawing/2014/main" id="{104F3C93-C085-8A47-9A2A-6AD3F3D69F4E}"/>
              </a:ext>
            </a:extLst>
          </p:cNvPr>
          <p:cNvCxnSpPr/>
          <p:nvPr userDrawn="1"/>
        </p:nvCxnSpPr>
        <p:spPr>
          <a:xfrm flipH="1">
            <a:off x="3510116" y="0"/>
            <a:ext cx="1533832" cy="6091084"/>
          </a:xfrm>
          <a:prstGeom prst="line">
            <a:avLst/>
          </a:prstGeom>
          <a:ln w="952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標題 10">
            <a:extLst>
              <a:ext uri="{FF2B5EF4-FFF2-40B4-BE49-F238E27FC236}">
                <a16:creationId xmlns:a16="http://schemas.microsoft.com/office/drawing/2014/main" id="{941283B3-F5BE-4FDF-829D-D1BE17F716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3683" y="879635"/>
            <a:ext cx="6192892" cy="1198179"/>
          </a:xfrm>
          <a:custGeom>
            <a:avLst/>
            <a:gdLst>
              <a:gd name="connsiteX0" fmla="*/ 0 w 6192892"/>
              <a:gd name="connsiteY0" fmla="*/ 0 h 1198179"/>
              <a:gd name="connsiteX1" fmla="*/ 6192892 w 6192892"/>
              <a:gd name="connsiteY1" fmla="*/ 0 h 1198179"/>
              <a:gd name="connsiteX2" fmla="*/ 5947075 w 6192892"/>
              <a:gd name="connsiteY2" fmla="*/ 1198179 h 1198179"/>
              <a:gd name="connsiteX3" fmla="*/ 0 w 6192892"/>
              <a:gd name="connsiteY3" fmla="*/ 1198179 h 1198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92892" h="1198179">
                <a:moveTo>
                  <a:pt x="0" y="0"/>
                </a:moveTo>
                <a:lnTo>
                  <a:pt x="6192892" y="0"/>
                </a:lnTo>
                <a:lnTo>
                  <a:pt x="5947075" y="1198179"/>
                </a:lnTo>
                <a:lnTo>
                  <a:pt x="0" y="1198179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320040" rtlCol="0" anchor="ctr">
            <a:noAutofit/>
          </a:bodyPr>
          <a:lstStyle>
            <a:lvl1pPr algn="l">
              <a:defRPr sz="4000" cap="all" spc="300" baseline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6" name="副標題 2">
            <a:extLst>
              <a:ext uri="{FF2B5EF4-FFF2-40B4-BE49-F238E27FC236}">
                <a16:creationId xmlns:a16="http://schemas.microsoft.com/office/drawing/2014/main" id="{B641A16B-3688-D842-92F4-5D2C2811539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16016" y="2551819"/>
            <a:ext cx="2952599" cy="3539265"/>
          </a:xfrm>
        </p:spPr>
        <p:txBody>
          <a:bodyPr rtlCol="0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spc="140" baseline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zh-TW" altLang="en-US" noProof="0"/>
              <a:t>按一下以編輯母片副標題樣式</a:t>
            </a:r>
          </a:p>
        </p:txBody>
      </p:sp>
      <p:sp>
        <p:nvSpPr>
          <p:cNvPr id="7" name="日期版面配置區 3">
            <a:extLst>
              <a:ext uri="{FF2B5EF4-FFF2-40B4-BE49-F238E27FC236}">
                <a16:creationId xmlns:a16="http://schemas.microsoft.com/office/drawing/2014/main" id="{A19933E8-EEFC-754B-93AE-557EFF8A79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000" y="6356350"/>
            <a:ext cx="1730829" cy="365125"/>
          </a:xfrm>
        </p:spPr>
        <p:txBody>
          <a:bodyPr rtlCol="0"/>
          <a:lstStyle>
            <a:lvl1pPr>
              <a:defRPr sz="10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97EBB154-8CBE-4CC3-9B67-53ED144EEB69}" type="datetime1">
              <a:rPr lang="zh-TW" altLang="en-US" noProof="0" smtClean="0"/>
              <a:t>2023/2/10</a:t>
            </a:fld>
            <a:endParaRPr lang="zh-TW" altLang="en-US" noProof="0"/>
          </a:p>
        </p:txBody>
      </p:sp>
      <p:sp>
        <p:nvSpPr>
          <p:cNvPr id="8" name="頁尾版面配置區 4">
            <a:extLst>
              <a:ext uri="{FF2B5EF4-FFF2-40B4-BE49-F238E27FC236}">
                <a16:creationId xmlns:a16="http://schemas.microsoft.com/office/drawing/2014/main" id="{F21EDEC1-EB5D-6C48-A2AB-048088167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sz="100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 noProof="0"/>
              <a:t>簡報標題</a:t>
            </a:r>
          </a:p>
        </p:txBody>
      </p:sp>
      <p:sp>
        <p:nvSpPr>
          <p:cNvPr id="9" name="投影片編號版面配置區 5">
            <a:extLst>
              <a:ext uri="{FF2B5EF4-FFF2-40B4-BE49-F238E27FC236}">
                <a16:creationId xmlns:a16="http://schemas.microsoft.com/office/drawing/2014/main" id="{E33BD7B8-5805-4D48-B17D-88E5EE750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1342" y="6356350"/>
            <a:ext cx="1539658" cy="365125"/>
          </a:xfrm>
        </p:spPr>
        <p:txBody>
          <a:bodyPr rtlCol="0"/>
          <a:lstStyle>
            <a:lvl1pPr>
              <a:defRPr sz="100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294A09A9-5501-47C1-A89A-A340965A2BE2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2782271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簡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圖片版面配置區 18">
            <a:extLst>
              <a:ext uri="{FF2B5EF4-FFF2-40B4-BE49-F238E27FC236}">
                <a16:creationId xmlns:a16="http://schemas.microsoft.com/office/drawing/2014/main" id="{FD6AC9F3-6F32-409B-A3B1-EEF36BA066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534400" cy="6858000"/>
          </a:xfrm>
          <a:custGeom>
            <a:avLst/>
            <a:gdLst>
              <a:gd name="connsiteX0" fmla="*/ 0 w 8534400"/>
              <a:gd name="connsiteY0" fmla="*/ 0 h 6858000"/>
              <a:gd name="connsiteX1" fmla="*/ 6827520 w 8534400"/>
              <a:gd name="connsiteY1" fmla="*/ 0 h 6858000"/>
              <a:gd name="connsiteX2" fmla="*/ 7070048 w 8534400"/>
              <a:gd name="connsiteY2" fmla="*/ 974442 h 6858000"/>
              <a:gd name="connsiteX3" fmla="*/ 5680814 w 8534400"/>
              <a:gd name="connsiteY3" fmla="*/ 974442 h 6858000"/>
              <a:gd name="connsiteX4" fmla="*/ 5680814 w 8534400"/>
              <a:gd name="connsiteY4" fmla="*/ 5758652 h 6858000"/>
              <a:gd name="connsiteX5" fmla="*/ 8260785 w 8534400"/>
              <a:gd name="connsiteY5" fmla="*/ 5758652 h 6858000"/>
              <a:gd name="connsiteX6" fmla="*/ 8534400 w 8534400"/>
              <a:gd name="connsiteY6" fmla="*/ 6858000 h 6858000"/>
              <a:gd name="connsiteX7" fmla="*/ 0 w 85344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534400" h="6858000">
                <a:moveTo>
                  <a:pt x="0" y="0"/>
                </a:moveTo>
                <a:lnTo>
                  <a:pt x="6827520" y="0"/>
                </a:lnTo>
                <a:lnTo>
                  <a:pt x="7070048" y="974442"/>
                </a:lnTo>
                <a:lnTo>
                  <a:pt x="5680814" y="974442"/>
                </a:lnTo>
                <a:lnTo>
                  <a:pt x="5680814" y="5758652"/>
                </a:lnTo>
                <a:lnTo>
                  <a:pt x="8260785" y="5758652"/>
                </a:lnTo>
                <a:lnTo>
                  <a:pt x="85344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按一下圖示以新增圖片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E26FF020-BB93-4C6C-B3ED-8326D424097A}"/>
              </a:ext>
            </a:extLst>
          </p:cNvPr>
          <p:cNvSpPr/>
          <p:nvPr userDrawn="1"/>
        </p:nvSpPr>
        <p:spPr>
          <a:xfrm>
            <a:off x="5680814" y="974442"/>
            <a:ext cx="5228191" cy="478421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noProof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0" name="標題 1">
            <a:extLst>
              <a:ext uri="{FF2B5EF4-FFF2-40B4-BE49-F238E27FC236}">
                <a16:creationId xmlns:a16="http://schemas.microsoft.com/office/drawing/2014/main" id="{5942173C-2B01-804E-85FB-4D68140D4E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1106424"/>
            <a:ext cx="4446062" cy="916644"/>
          </a:xfrm>
        </p:spPr>
        <p:txBody>
          <a:bodyPr rtlCol="0" anchor="b">
            <a:noAutofit/>
          </a:bodyPr>
          <a:lstStyle>
            <a:lvl1pPr algn="l">
              <a:defRPr sz="4000" cap="all" spc="300" baseline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6" name="副標題 2">
            <a:extLst>
              <a:ext uri="{FF2B5EF4-FFF2-40B4-BE49-F238E27FC236}">
                <a16:creationId xmlns:a16="http://schemas.microsoft.com/office/drawing/2014/main" id="{B641A16B-3688-D842-92F4-5D2C2811539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096000" y="2075245"/>
            <a:ext cx="4446062" cy="3295405"/>
          </a:xfrm>
        </p:spPr>
        <p:txBody>
          <a:bodyPr rtlCol="0">
            <a:normAutofit/>
          </a:bodyPr>
          <a:lstStyle>
            <a:lvl1pPr marL="0" indent="0" algn="l">
              <a:lnSpc>
                <a:spcPct val="125000"/>
              </a:lnSpc>
              <a:buNone/>
              <a:defRPr sz="1800" spc="140" baseline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zh-TW" altLang="en-US" noProof="0"/>
              <a:t>按一下以編輯母片副標題樣式</a:t>
            </a:r>
          </a:p>
        </p:txBody>
      </p:sp>
      <p:cxnSp>
        <p:nvCxnSpPr>
          <p:cNvPr id="4" name="直線接點​​(S) 3">
            <a:extLst>
              <a:ext uri="{FF2B5EF4-FFF2-40B4-BE49-F238E27FC236}">
                <a16:creationId xmlns:a16="http://schemas.microsoft.com/office/drawing/2014/main" id="{104F3C93-C085-8A47-9A2A-6AD3F3D69F4E}"/>
              </a:ext>
            </a:extLst>
          </p:cNvPr>
          <p:cNvCxnSpPr>
            <a:cxnSpLocks/>
          </p:cNvCxnSpPr>
          <p:nvPr userDrawn="1"/>
        </p:nvCxnSpPr>
        <p:spPr>
          <a:xfrm>
            <a:off x="7108236" y="0"/>
            <a:ext cx="1533832" cy="6091084"/>
          </a:xfrm>
          <a:prstGeom prst="line">
            <a:avLst/>
          </a:prstGeom>
          <a:ln w="952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日期版面配置區 3">
            <a:extLst>
              <a:ext uri="{FF2B5EF4-FFF2-40B4-BE49-F238E27FC236}">
                <a16:creationId xmlns:a16="http://schemas.microsoft.com/office/drawing/2014/main" id="{A19933E8-EEFC-754B-93AE-557EFF8A79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000" y="6356350"/>
            <a:ext cx="1730829" cy="365125"/>
          </a:xfrm>
        </p:spPr>
        <p:txBody>
          <a:bodyPr rtlCol="0"/>
          <a:lstStyle>
            <a:lvl1pPr>
              <a:defRPr sz="100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6DABFDE0-B156-467E-9B96-6D14A668864C}" type="datetime1">
              <a:rPr lang="zh-TW" altLang="en-US" noProof="0" smtClean="0"/>
              <a:t>2023/2/10</a:t>
            </a:fld>
            <a:endParaRPr lang="zh-TW" altLang="en-US" noProof="0"/>
          </a:p>
        </p:txBody>
      </p:sp>
      <p:sp>
        <p:nvSpPr>
          <p:cNvPr id="8" name="頁尾版面配置區 4">
            <a:extLst>
              <a:ext uri="{FF2B5EF4-FFF2-40B4-BE49-F238E27FC236}">
                <a16:creationId xmlns:a16="http://schemas.microsoft.com/office/drawing/2014/main" id="{F21EDEC1-EB5D-6C48-A2AB-048088167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sz="100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 noProof="0"/>
              <a:t>簡報標題</a:t>
            </a:r>
          </a:p>
        </p:txBody>
      </p:sp>
      <p:sp>
        <p:nvSpPr>
          <p:cNvPr id="9" name="投影片編號版面配置區 5">
            <a:extLst>
              <a:ext uri="{FF2B5EF4-FFF2-40B4-BE49-F238E27FC236}">
                <a16:creationId xmlns:a16="http://schemas.microsoft.com/office/drawing/2014/main" id="{E33BD7B8-5805-4D48-B17D-88E5EE750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1342" y="6356350"/>
            <a:ext cx="1539658" cy="365125"/>
          </a:xfrm>
        </p:spPr>
        <p:txBody>
          <a:bodyPr rtlCol="0"/>
          <a:lstStyle>
            <a:lvl1pPr>
              <a:defRPr sz="1000">
                <a:solidFill>
                  <a:schemeClr val="tx2">
                    <a:lumMod val="60000"/>
                    <a:lumOff val="4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294A09A9-5501-47C1-A89A-A340965A2BE2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C00B690-D495-014F-8F60-C8152AD122A2}"/>
              </a:ext>
            </a:extLst>
          </p:cNvPr>
          <p:cNvSpPr/>
          <p:nvPr userDrawn="1"/>
        </p:nvSpPr>
        <p:spPr>
          <a:xfrm>
            <a:off x="11504428" y="382772"/>
            <a:ext cx="382772" cy="3827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noProof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93D3DB60-9D00-2B4C-A1B6-A76F20998922}"/>
              </a:ext>
            </a:extLst>
          </p:cNvPr>
          <p:cNvSpPr/>
          <p:nvPr userDrawn="1"/>
        </p:nvSpPr>
        <p:spPr>
          <a:xfrm>
            <a:off x="11504428" y="974442"/>
            <a:ext cx="382772" cy="3827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noProof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A4B7F1F1-6439-8D45-8BCD-B68DB64CEDC1}"/>
              </a:ext>
            </a:extLst>
          </p:cNvPr>
          <p:cNvSpPr/>
          <p:nvPr userDrawn="1"/>
        </p:nvSpPr>
        <p:spPr>
          <a:xfrm>
            <a:off x="11504428" y="1566113"/>
            <a:ext cx="382772" cy="3827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noProof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1B870777-57CE-7A40-BCBA-E189F67DF446}"/>
              </a:ext>
            </a:extLst>
          </p:cNvPr>
          <p:cNvSpPr/>
          <p:nvPr userDrawn="1"/>
        </p:nvSpPr>
        <p:spPr>
          <a:xfrm>
            <a:off x="11504428" y="2157783"/>
            <a:ext cx="382772" cy="3827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noProof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2A332DFE-5DF9-9744-86D5-7CE052E088CE}"/>
              </a:ext>
            </a:extLst>
          </p:cNvPr>
          <p:cNvSpPr/>
          <p:nvPr userDrawn="1"/>
        </p:nvSpPr>
        <p:spPr>
          <a:xfrm>
            <a:off x="11504428" y="2755481"/>
            <a:ext cx="382772" cy="3827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noProof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58699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B469568F-F17C-4C3C-9A6F-ED292B601115}"/>
              </a:ext>
            </a:extLst>
          </p:cNvPr>
          <p:cNvSpPr/>
          <p:nvPr userDrawn="1"/>
        </p:nvSpPr>
        <p:spPr>
          <a:xfrm>
            <a:off x="2043953" y="2205318"/>
            <a:ext cx="8104094" cy="231289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noProof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6" name="圖片版面配置區 5">
            <a:extLst>
              <a:ext uri="{FF2B5EF4-FFF2-40B4-BE49-F238E27FC236}">
                <a16:creationId xmlns:a16="http://schemas.microsoft.com/office/drawing/2014/main" id="{22459DEE-E152-47DA-8D52-C9681014BC8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2043953 w 12192000"/>
              <a:gd name="connsiteY0" fmla="*/ 2205318 h 6858000"/>
              <a:gd name="connsiteX1" fmla="*/ 2043953 w 12192000"/>
              <a:gd name="connsiteY1" fmla="*/ 4518212 h 6858000"/>
              <a:gd name="connsiteX2" fmla="*/ 10148047 w 12192000"/>
              <a:gd name="connsiteY2" fmla="*/ 4518212 h 6858000"/>
              <a:gd name="connsiteX3" fmla="*/ 10148047 w 12192000"/>
              <a:gd name="connsiteY3" fmla="*/ 2205318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2043953" y="2205318"/>
                </a:moveTo>
                <a:lnTo>
                  <a:pt x="2043953" y="4518212"/>
                </a:lnTo>
                <a:lnTo>
                  <a:pt x="10148047" y="4518212"/>
                </a:lnTo>
                <a:lnTo>
                  <a:pt x="10148047" y="2205318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按一下圖示以新增圖片</a:t>
            </a: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A2DFA2E8-50A1-4465-AC33-6FAC0E773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2050" y="2665037"/>
            <a:ext cx="7327900" cy="902916"/>
          </a:xfrm>
        </p:spPr>
        <p:txBody>
          <a:bodyPr rtlCol="0" anchor="ctr">
            <a:normAutofit/>
          </a:bodyPr>
          <a:lstStyle>
            <a:lvl1pPr algn="ctr">
              <a:defRPr sz="4000" spc="30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2E65DE34-CDB7-41F7-A95A-592B99558C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97462" y="3567953"/>
            <a:ext cx="4997076" cy="610066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 spc="30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802635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圖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0B5ED18-7A07-47F1-8056-CD86B076A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016" y="983785"/>
            <a:ext cx="8447439" cy="1074828"/>
          </a:xfrm>
        </p:spPr>
        <p:txBody>
          <a:bodyPr rtlCol="0">
            <a:normAutofit/>
          </a:bodyPr>
          <a:lstStyle>
            <a:lvl1pPr>
              <a:defRPr sz="4000" spc="30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A0C71211-4520-46A1-9487-4AE49C323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10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E01A16E6-CBDA-41A0-9445-6E13B2AADB6A}" type="datetime1">
              <a:rPr lang="zh-TW" altLang="en-US" noProof="0" smtClean="0"/>
              <a:t>2023/2/10</a:t>
            </a:fld>
            <a:endParaRPr lang="zh-TW" altLang="en-US" noProof="0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10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 noProof="0"/>
              <a:t>簡報標題</a:t>
            </a: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10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294A09A9-5501-47C1-A89A-A340965A2BE2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8582161-389A-C649-9A2B-A16F489BB170}"/>
              </a:ext>
            </a:extLst>
          </p:cNvPr>
          <p:cNvSpPr/>
          <p:nvPr userDrawn="1"/>
        </p:nvSpPr>
        <p:spPr>
          <a:xfrm>
            <a:off x="11504428" y="382772"/>
            <a:ext cx="382772" cy="3827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noProof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F7AA420-2BBF-AF48-8EF7-EF3CC47451FA}"/>
              </a:ext>
            </a:extLst>
          </p:cNvPr>
          <p:cNvSpPr/>
          <p:nvPr userDrawn="1"/>
        </p:nvSpPr>
        <p:spPr>
          <a:xfrm>
            <a:off x="11504428" y="974442"/>
            <a:ext cx="382772" cy="3827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noProof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0EDE653-D0BD-314F-B7B9-FD426A4C487F}"/>
              </a:ext>
            </a:extLst>
          </p:cNvPr>
          <p:cNvSpPr/>
          <p:nvPr userDrawn="1"/>
        </p:nvSpPr>
        <p:spPr>
          <a:xfrm>
            <a:off x="11504428" y="1566113"/>
            <a:ext cx="382772" cy="3827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noProof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56C43E8D-A8CD-974D-B3E2-5B4500E55B0A}"/>
              </a:ext>
            </a:extLst>
          </p:cNvPr>
          <p:cNvSpPr/>
          <p:nvPr userDrawn="1"/>
        </p:nvSpPr>
        <p:spPr>
          <a:xfrm>
            <a:off x="11504428" y="2157783"/>
            <a:ext cx="382772" cy="3827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noProof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79A540AC-3D9F-5A42-BE59-E7EC044230B4}"/>
              </a:ext>
            </a:extLst>
          </p:cNvPr>
          <p:cNvSpPr/>
          <p:nvPr userDrawn="1"/>
        </p:nvSpPr>
        <p:spPr>
          <a:xfrm>
            <a:off x="11504428" y="2755481"/>
            <a:ext cx="382772" cy="3827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noProof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cxnSp>
        <p:nvCxnSpPr>
          <p:cNvPr id="11" name="直線接點​​(S) 10">
            <a:extLst>
              <a:ext uri="{FF2B5EF4-FFF2-40B4-BE49-F238E27FC236}">
                <a16:creationId xmlns:a16="http://schemas.microsoft.com/office/drawing/2014/main" id="{1AE70196-45DE-CB4D-A7AC-0610E7A187C3}"/>
              </a:ext>
            </a:extLst>
          </p:cNvPr>
          <p:cNvCxnSpPr/>
          <p:nvPr userDrawn="1"/>
        </p:nvCxnSpPr>
        <p:spPr>
          <a:xfrm flipH="1">
            <a:off x="9211669" y="0"/>
            <a:ext cx="1533832" cy="6091084"/>
          </a:xfrm>
          <a:prstGeom prst="line">
            <a:avLst/>
          </a:prstGeom>
          <a:ln w="952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6947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A0C71211-4520-46A1-9487-4AE49C323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1000"/>
            </a:lvl1pPr>
          </a:lstStyle>
          <a:p>
            <a:pPr rtl="0"/>
            <a:fld id="{83B1CA86-F327-45DE-8E6A-F02E4BAFB570}" type="datetime1">
              <a:rPr lang="zh-TW" altLang="en-US" noProof="0" smtClean="0"/>
              <a:t>2023/2/10</a:t>
            </a:fld>
            <a:endParaRPr lang="zh-TW" altLang="en-US" noProof="0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1000"/>
            </a:lvl1pPr>
          </a:lstStyle>
          <a:p>
            <a:pPr rtl="0"/>
            <a:r>
              <a:rPr lang="zh-TW" altLang="en-US" noProof="0"/>
              <a:t>簡報標題</a:t>
            </a: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1000"/>
            </a:lvl1pPr>
          </a:lstStyle>
          <a:p>
            <a:pPr rtl="0"/>
            <a:fld id="{294A09A9-5501-47C1-A89A-A340965A2BE2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  <p:cxnSp>
        <p:nvCxnSpPr>
          <p:cNvPr id="11" name="直線接點​​(S) 10">
            <a:extLst>
              <a:ext uri="{FF2B5EF4-FFF2-40B4-BE49-F238E27FC236}">
                <a16:creationId xmlns:a16="http://schemas.microsoft.com/office/drawing/2014/main" id="{1AE70196-45DE-CB4D-A7AC-0610E7A187C3}"/>
              </a:ext>
            </a:extLst>
          </p:cNvPr>
          <p:cNvCxnSpPr/>
          <p:nvPr userDrawn="1"/>
        </p:nvCxnSpPr>
        <p:spPr>
          <a:xfrm flipH="1">
            <a:off x="9211669" y="0"/>
            <a:ext cx="1533832" cy="6091084"/>
          </a:xfrm>
          <a:prstGeom prst="line">
            <a:avLst/>
          </a:prstGeom>
          <a:ln w="952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標題 8">
            <a:extLst>
              <a:ext uri="{FF2B5EF4-FFF2-40B4-BE49-F238E27FC236}">
                <a16:creationId xmlns:a16="http://schemas.microsoft.com/office/drawing/2014/main" id="{B329649E-3847-4CC6-A84D-56DE76BD19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3683" y="879635"/>
            <a:ext cx="6192892" cy="1198179"/>
          </a:xfrm>
          <a:custGeom>
            <a:avLst/>
            <a:gdLst>
              <a:gd name="connsiteX0" fmla="*/ 0 w 6192892"/>
              <a:gd name="connsiteY0" fmla="*/ 0 h 1198179"/>
              <a:gd name="connsiteX1" fmla="*/ 6192892 w 6192892"/>
              <a:gd name="connsiteY1" fmla="*/ 0 h 1198179"/>
              <a:gd name="connsiteX2" fmla="*/ 5947075 w 6192892"/>
              <a:gd name="connsiteY2" fmla="*/ 1198179 h 1198179"/>
              <a:gd name="connsiteX3" fmla="*/ 0 w 6192892"/>
              <a:gd name="connsiteY3" fmla="*/ 1198179 h 1198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92892" h="1198179">
                <a:moveTo>
                  <a:pt x="0" y="0"/>
                </a:moveTo>
                <a:lnTo>
                  <a:pt x="6192892" y="0"/>
                </a:lnTo>
                <a:lnTo>
                  <a:pt x="5947075" y="1198179"/>
                </a:lnTo>
                <a:lnTo>
                  <a:pt x="0" y="1198179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228600" rtlCol="0" anchor="ctr">
            <a:noAutofit/>
          </a:bodyPr>
          <a:lstStyle>
            <a:lvl1pPr algn="l">
              <a:defRPr sz="4000" cap="all" spc="300" baseline="0">
                <a:solidFill>
                  <a:schemeClr val="bg1"/>
                </a:solidFill>
                <a:latin typeface="Bahnschrift" panose="020B0502040204020203" pitchFamily="34" charset="0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84E120DB-DDEC-4DDF-8FB4-5C52F8078B8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93738" y="2705425"/>
            <a:ext cx="10745787" cy="3273100"/>
          </a:xfrm>
        </p:spPr>
        <p:txBody>
          <a:bodyPr rtlCol="0"/>
          <a:lstStyle/>
          <a:p>
            <a:pPr lvl="0" rtl="0"/>
            <a:r>
              <a:rPr lang="zh-TW" altLang="en-US" noProof="0"/>
              <a:t>按一下以編輯母片文字樣式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45555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0B5ED18-7A07-47F1-8056-CD86B076A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764" y="2145265"/>
            <a:ext cx="8348472" cy="2363568"/>
          </a:xfrm>
          <a:noFill/>
        </p:spPr>
        <p:txBody>
          <a:bodyPr rtlCol="0">
            <a:normAutofit/>
          </a:bodyPr>
          <a:lstStyle>
            <a:lvl1pPr algn="ctr">
              <a:defRPr sz="4000" spc="140" baseline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A0C71211-4520-46A1-9487-4AE49C323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10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6B897A08-AE8F-4974-8435-11F2A4412417}" type="datetime1">
              <a:rPr lang="zh-TW" altLang="en-US" noProof="0" smtClean="0"/>
              <a:t>2023/2/10</a:t>
            </a:fld>
            <a:endParaRPr lang="zh-TW" altLang="en-US" noProof="0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10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 noProof="0"/>
              <a:t>簡報標題</a:t>
            </a: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10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294A09A9-5501-47C1-A89A-A340965A2BE2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  <p:sp>
        <p:nvSpPr>
          <p:cNvPr id="12" name="標題 1">
            <a:extLst>
              <a:ext uri="{FF2B5EF4-FFF2-40B4-BE49-F238E27FC236}">
                <a16:creationId xmlns:a16="http://schemas.microsoft.com/office/drawing/2014/main" id="{0B51AFA9-C4C0-D44A-BE1A-30964CBCFE37}"/>
              </a:ext>
            </a:extLst>
          </p:cNvPr>
          <p:cNvSpPr txBox="1">
            <a:spLocks/>
          </p:cNvSpPr>
          <p:nvPr userDrawn="1"/>
        </p:nvSpPr>
        <p:spPr>
          <a:xfrm>
            <a:off x="970130" y="1879594"/>
            <a:ext cx="1141699" cy="12206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spc="300">
                <a:solidFill>
                  <a:schemeClr val="tx2"/>
                </a:solidFill>
                <a:latin typeface="Tw Cen MT" panose="020B0602020104020603" pitchFamily="34" charset="77"/>
                <a:ea typeface="+mj-ea"/>
                <a:cs typeface="+mj-cs"/>
              </a:defRPr>
            </a:lvl1pPr>
          </a:lstStyle>
          <a:p>
            <a:pPr rtl="0"/>
            <a:r>
              <a:rPr lang="zh-TW" altLang="en-US" sz="16600" noProof="0">
                <a:solidFill>
                  <a:schemeClr val="accent3">
                    <a:lumMod val="7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“</a:t>
            </a:r>
          </a:p>
        </p:txBody>
      </p:sp>
      <p:sp>
        <p:nvSpPr>
          <p:cNvPr id="13" name="標題 1">
            <a:extLst>
              <a:ext uri="{FF2B5EF4-FFF2-40B4-BE49-F238E27FC236}">
                <a16:creationId xmlns:a16="http://schemas.microsoft.com/office/drawing/2014/main" id="{2E169998-8E4C-AC45-9496-F3E1D40DD604}"/>
              </a:ext>
            </a:extLst>
          </p:cNvPr>
          <p:cNvSpPr txBox="1">
            <a:spLocks/>
          </p:cNvSpPr>
          <p:nvPr userDrawn="1"/>
        </p:nvSpPr>
        <p:spPr>
          <a:xfrm>
            <a:off x="10408852" y="4443180"/>
            <a:ext cx="1141699" cy="12206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spc="300">
                <a:solidFill>
                  <a:schemeClr val="tx2"/>
                </a:solidFill>
                <a:latin typeface="Tw Cen MT" panose="020B0602020104020603" pitchFamily="34" charset="77"/>
                <a:ea typeface="+mj-ea"/>
                <a:cs typeface="+mj-cs"/>
              </a:defRPr>
            </a:lvl1pPr>
          </a:lstStyle>
          <a:p>
            <a:pPr rtl="0"/>
            <a:r>
              <a:rPr lang="zh-TW" altLang="en-US" sz="16600" noProof="0">
                <a:solidFill>
                  <a:schemeClr val="accent3">
                    <a:lumMod val="7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”</a:t>
            </a:r>
          </a:p>
        </p:txBody>
      </p:sp>
      <p:sp>
        <p:nvSpPr>
          <p:cNvPr id="15" name="文字版面配置區 14">
            <a:extLst>
              <a:ext uri="{FF2B5EF4-FFF2-40B4-BE49-F238E27FC236}">
                <a16:creationId xmlns:a16="http://schemas.microsoft.com/office/drawing/2014/main" id="{F3F62FE2-8018-8846-A38A-108C9B02DF1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662738" y="4526051"/>
            <a:ext cx="3727450" cy="515938"/>
          </a:xfrm>
          <a:noFill/>
        </p:spPr>
        <p:txBody>
          <a:bodyPr rtlCol="0">
            <a:noAutofit/>
          </a:bodyPr>
          <a:lstStyle>
            <a:lvl1pPr marL="0" indent="0" algn="r">
              <a:buNone/>
              <a:defRPr sz="2000" spc="140" baseline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 algn="r">
              <a:buNone/>
              <a:defRPr sz="1800">
                <a:solidFill>
                  <a:schemeClr val="tx2"/>
                </a:solidFill>
                <a:latin typeface="Tw Cen MT" panose="020B0602020104020603" pitchFamily="34" charset="77"/>
              </a:defRPr>
            </a:lvl2pPr>
            <a:lvl3pPr marL="914400" indent="0" algn="r">
              <a:buNone/>
              <a:defRPr sz="1600">
                <a:solidFill>
                  <a:schemeClr val="tx2"/>
                </a:solidFill>
                <a:latin typeface="Tw Cen MT" panose="020B0602020104020603" pitchFamily="34" charset="77"/>
              </a:defRPr>
            </a:lvl3pPr>
            <a:lvl4pPr marL="1371600" indent="0" algn="r">
              <a:buNone/>
              <a:defRPr sz="1400">
                <a:solidFill>
                  <a:schemeClr val="tx2"/>
                </a:solidFill>
                <a:latin typeface="Tw Cen MT" panose="020B0602020104020603" pitchFamily="34" charset="77"/>
              </a:defRPr>
            </a:lvl4pPr>
            <a:lvl5pPr marL="1828800" indent="0" algn="r">
              <a:buNone/>
              <a:defRPr sz="1400">
                <a:solidFill>
                  <a:schemeClr val="tx2"/>
                </a:solidFill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593318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認識團隊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圖片版面配置區 12">
            <a:extLst>
              <a:ext uri="{FF2B5EF4-FFF2-40B4-BE49-F238E27FC236}">
                <a16:creationId xmlns:a16="http://schemas.microsoft.com/office/drawing/2014/main" id="{01F428E6-A8A2-E844-9C02-078ED4D9934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rtlCol="0"/>
          <a:lstStyle/>
          <a:p>
            <a:pPr rtl="0"/>
            <a:r>
              <a:rPr lang="zh-TW" altLang="en-US" noProof="0"/>
              <a:t>按一下圖示以新增圖片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A0C71211-4520-46A1-9487-4AE49C323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rtl="0"/>
            <a:fld id="{B1F256AA-3B80-412A-B1A7-6AFAC1DF31CA}" type="datetime1">
              <a:rPr lang="zh-TW" altLang="en-US" noProof="0" smtClean="0"/>
              <a:t>2023/2/10</a:t>
            </a:fld>
            <a:endParaRPr lang="zh-TW" altLang="en-US" noProof="0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rtl="0"/>
            <a:r>
              <a:rPr lang="zh-TW" altLang="en-US" noProof="0"/>
              <a:t>簡報標題</a:t>
            </a: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rtl="0"/>
            <a:fld id="{294A09A9-5501-47C1-A89A-A340965A2BE2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  <p:sp>
        <p:nvSpPr>
          <p:cNvPr id="17" name="圖片版面配置區 16">
            <a:extLst>
              <a:ext uri="{FF2B5EF4-FFF2-40B4-BE49-F238E27FC236}">
                <a16:creationId xmlns:a16="http://schemas.microsoft.com/office/drawing/2014/main" id="{27B76286-63A1-AF4F-B23C-363AA8A8471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38044" y="2405063"/>
            <a:ext cx="946150" cy="944562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zh-TW" altLang="en-US" noProof="0"/>
              <a:t>按一下圖示以新增圖片</a:t>
            </a:r>
          </a:p>
        </p:txBody>
      </p:sp>
      <p:sp>
        <p:nvSpPr>
          <p:cNvPr id="19" name="文字版面配置區 18">
            <a:extLst>
              <a:ext uri="{FF2B5EF4-FFF2-40B4-BE49-F238E27FC236}">
                <a16:creationId xmlns:a16="http://schemas.microsoft.com/office/drawing/2014/main" id="{64F5D22F-DDAB-8A40-B9D8-54ACF9C0E0E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200773" y="2498043"/>
            <a:ext cx="2917826" cy="404812"/>
          </a:xfrm>
        </p:spPr>
        <p:txBody>
          <a:bodyPr rtlCol="0" anchor="b">
            <a:noAutofit/>
          </a:bodyPr>
          <a:lstStyle>
            <a:lvl1pPr marL="0" indent="0">
              <a:buNone/>
              <a:defRPr sz="1800" spc="20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20" name="文字版面配置區 18">
            <a:extLst>
              <a:ext uri="{FF2B5EF4-FFF2-40B4-BE49-F238E27FC236}">
                <a16:creationId xmlns:a16="http://schemas.microsoft.com/office/drawing/2014/main" id="{3970178A-7D91-5F40-B3BD-58988D1D235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200773" y="2922586"/>
            <a:ext cx="2917826" cy="404812"/>
          </a:xfrm>
        </p:spPr>
        <p:txBody>
          <a:bodyPr rtlCol="0" anchor="t">
            <a:noAutofit/>
          </a:bodyPr>
          <a:lstStyle>
            <a:lvl1pPr marL="0" indent="0">
              <a:buNone/>
              <a:defRPr sz="1500" spc="20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21" name="圖片版面配置區 16">
            <a:extLst>
              <a:ext uri="{FF2B5EF4-FFF2-40B4-BE49-F238E27FC236}">
                <a16:creationId xmlns:a16="http://schemas.microsoft.com/office/drawing/2014/main" id="{6D61AF1F-6298-744E-B9E2-999EED4A1EC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038044" y="4021592"/>
            <a:ext cx="946150" cy="944562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zh-TW" altLang="en-US" noProof="0"/>
              <a:t>按一下圖示以新增圖片</a:t>
            </a:r>
          </a:p>
        </p:txBody>
      </p:sp>
      <p:sp>
        <p:nvSpPr>
          <p:cNvPr id="22" name="文字版面配置區 18">
            <a:extLst>
              <a:ext uri="{FF2B5EF4-FFF2-40B4-BE49-F238E27FC236}">
                <a16:creationId xmlns:a16="http://schemas.microsoft.com/office/drawing/2014/main" id="{B409E4EC-6771-344F-AC49-F0493C4E505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0773" y="4114572"/>
            <a:ext cx="2917826" cy="404812"/>
          </a:xfrm>
        </p:spPr>
        <p:txBody>
          <a:bodyPr rtlCol="0" anchor="b">
            <a:noAutofit/>
          </a:bodyPr>
          <a:lstStyle>
            <a:lvl1pPr marL="0" indent="0">
              <a:buNone/>
              <a:defRPr sz="1800" spc="20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23" name="文字版面配置區 18">
            <a:extLst>
              <a:ext uri="{FF2B5EF4-FFF2-40B4-BE49-F238E27FC236}">
                <a16:creationId xmlns:a16="http://schemas.microsoft.com/office/drawing/2014/main" id="{22E21560-0E2C-7E48-882F-77B02B0CE34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0773" y="4539115"/>
            <a:ext cx="2917826" cy="404812"/>
          </a:xfrm>
        </p:spPr>
        <p:txBody>
          <a:bodyPr rtlCol="0" anchor="t">
            <a:noAutofit/>
          </a:bodyPr>
          <a:lstStyle>
            <a:lvl1pPr marL="0" indent="0">
              <a:buNone/>
              <a:defRPr sz="1500" spc="20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30" name="圖片版面配置區 16">
            <a:extLst>
              <a:ext uri="{FF2B5EF4-FFF2-40B4-BE49-F238E27FC236}">
                <a16:creationId xmlns:a16="http://schemas.microsoft.com/office/drawing/2014/main" id="{E38C0995-936E-464D-86FA-9C8847D9C4D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5710265" y="2405063"/>
            <a:ext cx="946150" cy="944562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zh-TW" altLang="en-US" noProof="0"/>
              <a:t>按一下圖示以新增圖片</a:t>
            </a:r>
          </a:p>
        </p:txBody>
      </p:sp>
      <p:sp>
        <p:nvSpPr>
          <p:cNvPr id="31" name="文字版面配置區 18">
            <a:extLst>
              <a:ext uri="{FF2B5EF4-FFF2-40B4-BE49-F238E27FC236}">
                <a16:creationId xmlns:a16="http://schemas.microsoft.com/office/drawing/2014/main" id="{00F264F2-A8BF-BF4E-82E5-457A75FF385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872994" y="2498043"/>
            <a:ext cx="2917826" cy="404812"/>
          </a:xfrm>
        </p:spPr>
        <p:txBody>
          <a:bodyPr rtlCol="0" anchor="b">
            <a:noAutofit/>
          </a:bodyPr>
          <a:lstStyle>
            <a:lvl1pPr marL="0" indent="0">
              <a:buNone/>
              <a:defRPr sz="1800" spc="20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32" name="文字版面配置區 18">
            <a:extLst>
              <a:ext uri="{FF2B5EF4-FFF2-40B4-BE49-F238E27FC236}">
                <a16:creationId xmlns:a16="http://schemas.microsoft.com/office/drawing/2014/main" id="{C969F956-9E58-0C47-8A73-BA937230426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872994" y="2922586"/>
            <a:ext cx="2917826" cy="404812"/>
          </a:xfrm>
        </p:spPr>
        <p:txBody>
          <a:bodyPr rtlCol="0" anchor="t">
            <a:noAutofit/>
          </a:bodyPr>
          <a:lstStyle>
            <a:lvl1pPr marL="0" indent="0">
              <a:buNone/>
              <a:defRPr sz="1500" spc="20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33" name="圖片版面配置區 16">
            <a:extLst>
              <a:ext uri="{FF2B5EF4-FFF2-40B4-BE49-F238E27FC236}">
                <a16:creationId xmlns:a16="http://schemas.microsoft.com/office/drawing/2014/main" id="{3A0B62B7-7680-5D4B-BC6D-4FFA49561510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5710265" y="4021592"/>
            <a:ext cx="946150" cy="944562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zh-TW" altLang="en-US" noProof="0"/>
              <a:t>按一下圖示以新增圖片</a:t>
            </a:r>
          </a:p>
        </p:txBody>
      </p:sp>
      <p:sp>
        <p:nvSpPr>
          <p:cNvPr id="34" name="文字版面配置區 18">
            <a:extLst>
              <a:ext uri="{FF2B5EF4-FFF2-40B4-BE49-F238E27FC236}">
                <a16:creationId xmlns:a16="http://schemas.microsoft.com/office/drawing/2014/main" id="{6C664169-B5AF-FB46-AA38-C9DDC1EB8F7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872994" y="4114572"/>
            <a:ext cx="2917826" cy="404812"/>
          </a:xfrm>
        </p:spPr>
        <p:txBody>
          <a:bodyPr rtlCol="0" anchor="b">
            <a:noAutofit/>
          </a:bodyPr>
          <a:lstStyle>
            <a:lvl1pPr marL="0" indent="0">
              <a:buNone/>
              <a:defRPr sz="1800" spc="20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35" name="文字版面配置區 18">
            <a:extLst>
              <a:ext uri="{FF2B5EF4-FFF2-40B4-BE49-F238E27FC236}">
                <a16:creationId xmlns:a16="http://schemas.microsoft.com/office/drawing/2014/main" id="{EB349D7E-9425-EA4B-906F-145652D00795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72994" y="4539115"/>
            <a:ext cx="2917826" cy="404812"/>
          </a:xfrm>
        </p:spPr>
        <p:txBody>
          <a:bodyPr rtlCol="0" anchor="t">
            <a:noAutofit/>
          </a:bodyPr>
          <a:lstStyle>
            <a:lvl1pPr marL="0" indent="0">
              <a:buNone/>
              <a:defRPr sz="1500" spc="20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36" name="標題 1">
            <a:extLst>
              <a:ext uri="{FF2B5EF4-FFF2-40B4-BE49-F238E27FC236}">
                <a16:creationId xmlns:a16="http://schemas.microsoft.com/office/drawing/2014/main" id="{E6971742-A7E0-0D4A-AE6E-496FB9EC1B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6017" y="978408"/>
            <a:ext cx="8357616" cy="1088136"/>
          </a:xfrm>
        </p:spPr>
        <p:txBody>
          <a:bodyPr rtlCol="0" anchor="ctr">
            <a:normAutofit/>
          </a:bodyPr>
          <a:lstStyle>
            <a:lvl1pPr algn="l">
              <a:defRPr sz="4000" cap="all" spc="300" baseline="0">
                <a:solidFill>
                  <a:schemeClr val="bg1"/>
                </a:solidFill>
                <a:latin typeface="Bahnschrift" panose="020B0502040204020203" pitchFamily="34" charset="0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171849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認識團隊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圖片版面配置區 12">
            <a:extLst>
              <a:ext uri="{FF2B5EF4-FFF2-40B4-BE49-F238E27FC236}">
                <a16:creationId xmlns:a16="http://schemas.microsoft.com/office/drawing/2014/main" id="{01F428E6-A8A2-E844-9C02-078ED4D9934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rtlCol="0"/>
          <a:lstStyle/>
          <a:p>
            <a:pPr rtl="0"/>
            <a:r>
              <a:rPr lang="zh-TW" altLang="en-US" noProof="0"/>
              <a:t>按一下圖示以新增圖片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A0C71211-4520-46A1-9487-4AE49C323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rtl="0"/>
            <a:fld id="{85ED3AE3-0B9B-4AEC-98ED-4966D800CF84}" type="datetime1">
              <a:rPr lang="zh-TW" altLang="en-US" noProof="0" smtClean="0"/>
              <a:t>2023/2/10</a:t>
            </a:fld>
            <a:endParaRPr lang="zh-TW" altLang="en-US" noProof="0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rtl="0"/>
            <a:r>
              <a:rPr lang="zh-TW" altLang="en-US" noProof="0"/>
              <a:t>簡報標題</a:t>
            </a: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rtl="0"/>
            <a:fld id="{294A09A9-5501-47C1-A89A-A340965A2BE2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  <p:sp>
        <p:nvSpPr>
          <p:cNvPr id="17" name="圖片版面配置區 16">
            <a:extLst>
              <a:ext uri="{FF2B5EF4-FFF2-40B4-BE49-F238E27FC236}">
                <a16:creationId xmlns:a16="http://schemas.microsoft.com/office/drawing/2014/main" id="{27B76286-63A1-AF4F-B23C-363AA8A8471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38044" y="2159159"/>
            <a:ext cx="923886" cy="922335"/>
          </a:xfrm>
        </p:spPr>
        <p:txBody>
          <a:bodyPr rtlCol="0">
            <a:noAutofit/>
          </a:bodyPr>
          <a:lstStyle/>
          <a:p>
            <a:pPr rtl="0"/>
            <a:r>
              <a:rPr lang="zh-TW" altLang="en-US" noProof="0"/>
              <a:t>按一下圖示以新增圖片</a:t>
            </a:r>
          </a:p>
        </p:txBody>
      </p:sp>
      <p:sp>
        <p:nvSpPr>
          <p:cNvPr id="19" name="文字版面配置區 18">
            <a:extLst>
              <a:ext uri="{FF2B5EF4-FFF2-40B4-BE49-F238E27FC236}">
                <a16:creationId xmlns:a16="http://schemas.microsoft.com/office/drawing/2014/main" id="{64F5D22F-DDAB-8A40-B9D8-54ACF9C0E0E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38044" y="3105654"/>
            <a:ext cx="2526566" cy="402336"/>
          </a:xfrm>
        </p:spPr>
        <p:txBody>
          <a:bodyPr lIns="0" rtlCol="0" anchor="b">
            <a:noAutofit/>
          </a:bodyPr>
          <a:lstStyle>
            <a:lvl1pPr marL="0" indent="0">
              <a:buNone/>
              <a:defRPr sz="1600" spc="20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20" name="文字版面配置區 18">
            <a:extLst>
              <a:ext uri="{FF2B5EF4-FFF2-40B4-BE49-F238E27FC236}">
                <a16:creationId xmlns:a16="http://schemas.microsoft.com/office/drawing/2014/main" id="{3970178A-7D91-5F40-B3BD-58988D1D235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38044" y="3483864"/>
            <a:ext cx="2526566" cy="404812"/>
          </a:xfrm>
        </p:spPr>
        <p:txBody>
          <a:bodyPr lIns="0" rtlCol="0" anchor="t">
            <a:noAutofit/>
          </a:bodyPr>
          <a:lstStyle>
            <a:lvl1pPr marL="0" indent="0">
              <a:buNone/>
              <a:defRPr sz="1200" spc="20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24" name="圖片版面配置區 16">
            <a:extLst>
              <a:ext uri="{FF2B5EF4-FFF2-40B4-BE49-F238E27FC236}">
                <a16:creationId xmlns:a16="http://schemas.microsoft.com/office/drawing/2014/main" id="{6A88DE59-CC76-784E-91CC-86A873E12BB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719251" y="2159159"/>
            <a:ext cx="923886" cy="922335"/>
          </a:xfrm>
        </p:spPr>
        <p:txBody>
          <a:bodyPr rtlCol="0">
            <a:noAutofit/>
          </a:bodyPr>
          <a:lstStyle/>
          <a:p>
            <a:pPr rtl="0"/>
            <a:r>
              <a:rPr lang="zh-TW" altLang="en-US" noProof="0"/>
              <a:t>按一下圖示以新增圖片</a:t>
            </a:r>
          </a:p>
        </p:txBody>
      </p:sp>
      <p:sp>
        <p:nvSpPr>
          <p:cNvPr id="25" name="文字版面配置區 18">
            <a:extLst>
              <a:ext uri="{FF2B5EF4-FFF2-40B4-BE49-F238E27FC236}">
                <a16:creationId xmlns:a16="http://schemas.microsoft.com/office/drawing/2014/main" id="{EC7436AA-C631-914A-893C-01BFCB51446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719251" y="3105654"/>
            <a:ext cx="2526566" cy="402336"/>
          </a:xfrm>
        </p:spPr>
        <p:txBody>
          <a:bodyPr lIns="0" rtlCol="0" anchor="b">
            <a:noAutofit/>
          </a:bodyPr>
          <a:lstStyle>
            <a:lvl1pPr marL="0" indent="0">
              <a:buNone/>
              <a:defRPr sz="1600" spc="20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26" name="文字版面配置區 18">
            <a:extLst>
              <a:ext uri="{FF2B5EF4-FFF2-40B4-BE49-F238E27FC236}">
                <a16:creationId xmlns:a16="http://schemas.microsoft.com/office/drawing/2014/main" id="{7D3267A9-41C6-6D41-B94A-AF3A0B8D3CC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19251" y="3483864"/>
            <a:ext cx="2526566" cy="404812"/>
          </a:xfrm>
        </p:spPr>
        <p:txBody>
          <a:bodyPr lIns="0" rtlCol="0" anchor="t">
            <a:noAutofit/>
          </a:bodyPr>
          <a:lstStyle>
            <a:lvl1pPr marL="0" indent="0">
              <a:buNone/>
              <a:defRPr sz="1200" spc="20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27" name="圖片版面配置區 16">
            <a:extLst>
              <a:ext uri="{FF2B5EF4-FFF2-40B4-BE49-F238E27FC236}">
                <a16:creationId xmlns:a16="http://schemas.microsoft.com/office/drawing/2014/main" id="{0CA14719-28D1-1245-82ED-C30AEA3FF510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415955" y="2159159"/>
            <a:ext cx="923886" cy="922335"/>
          </a:xfrm>
        </p:spPr>
        <p:txBody>
          <a:bodyPr rtlCol="0">
            <a:noAutofit/>
          </a:bodyPr>
          <a:lstStyle/>
          <a:p>
            <a:pPr rtl="0"/>
            <a:r>
              <a:rPr lang="zh-TW" altLang="en-US" noProof="0"/>
              <a:t>按一下圖示以新增圖片</a:t>
            </a:r>
          </a:p>
        </p:txBody>
      </p:sp>
      <p:sp>
        <p:nvSpPr>
          <p:cNvPr id="28" name="文字版面配置區 18">
            <a:extLst>
              <a:ext uri="{FF2B5EF4-FFF2-40B4-BE49-F238E27FC236}">
                <a16:creationId xmlns:a16="http://schemas.microsoft.com/office/drawing/2014/main" id="{A0F20BEC-0D1F-424C-A708-3CD1B159CB9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415955" y="3105654"/>
            <a:ext cx="2526566" cy="402336"/>
          </a:xfrm>
        </p:spPr>
        <p:txBody>
          <a:bodyPr lIns="0" rtlCol="0" anchor="b">
            <a:noAutofit/>
          </a:bodyPr>
          <a:lstStyle>
            <a:lvl1pPr marL="0" indent="0">
              <a:buNone/>
              <a:defRPr sz="1600" spc="20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29" name="文字版面配置區 18">
            <a:extLst>
              <a:ext uri="{FF2B5EF4-FFF2-40B4-BE49-F238E27FC236}">
                <a16:creationId xmlns:a16="http://schemas.microsoft.com/office/drawing/2014/main" id="{1AF30013-E0ED-7F43-83DA-D58BF2C564E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415955" y="3483864"/>
            <a:ext cx="2526566" cy="404812"/>
          </a:xfrm>
        </p:spPr>
        <p:txBody>
          <a:bodyPr lIns="0" rtlCol="0" anchor="t">
            <a:noAutofit/>
          </a:bodyPr>
          <a:lstStyle>
            <a:lvl1pPr marL="0" indent="0">
              <a:buNone/>
              <a:defRPr sz="1200" spc="20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36" name="圖片版面配置區 16">
            <a:extLst>
              <a:ext uri="{FF2B5EF4-FFF2-40B4-BE49-F238E27FC236}">
                <a16:creationId xmlns:a16="http://schemas.microsoft.com/office/drawing/2014/main" id="{6F279F35-215F-8247-9F1E-B98FCFCBDCD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097162" y="2159159"/>
            <a:ext cx="923886" cy="922335"/>
          </a:xfrm>
        </p:spPr>
        <p:txBody>
          <a:bodyPr rtlCol="0">
            <a:noAutofit/>
          </a:bodyPr>
          <a:lstStyle/>
          <a:p>
            <a:pPr rtl="0"/>
            <a:r>
              <a:rPr lang="zh-TW" altLang="en-US" noProof="0"/>
              <a:t>按一下圖示以新增圖片</a:t>
            </a:r>
          </a:p>
        </p:txBody>
      </p:sp>
      <p:sp>
        <p:nvSpPr>
          <p:cNvPr id="37" name="文字版面配置區 18">
            <a:extLst>
              <a:ext uri="{FF2B5EF4-FFF2-40B4-BE49-F238E27FC236}">
                <a16:creationId xmlns:a16="http://schemas.microsoft.com/office/drawing/2014/main" id="{A61B963F-0880-1E47-A659-7FC76D4D9D5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097162" y="3105654"/>
            <a:ext cx="2526566" cy="402336"/>
          </a:xfrm>
        </p:spPr>
        <p:txBody>
          <a:bodyPr lIns="0" rtlCol="0" anchor="b">
            <a:noAutofit/>
          </a:bodyPr>
          <a:lstStyle>
            <a:lvl1pPr marL="0" indent="0">
              <a:buNone/>
              <a:defRPr sz="1600" spc="20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38" name="文字版面配置區 18">
            <a:extLst>
              <a:ext uri="{FF2B5EF4-FFF2-40B4-BE49-F238E27FC236}">
                <a16:creationId xmlns:a16="http://schemas.microsoft.com/office/drawing/2014/main" id="{50E852F6-B5E8-8B43-801C-1C4F7B19A5C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097162" y="3483864"/>
            <a:ext cx="2526566" cy="404812"/>
          </a:xfrm>
        </p:spPr>
        <p:txBody>
          <a:bodyPr lIns="0" rtlCol="0" anchor="t">
            <a:noAutofit/>
          </a:bodyPr>
          <a:lstStyle>
            <a:lvl1pPr marL="0" indent="0">
              <a:buNone/>
              <a:defRPr sz="1200" spc="20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39" name="圖片版面配置區 16">
            <a:extLst>
              <a:ext uri="{FF2B5EF4-FFF2-40B4-BE49-F238E27FC236}">
                <a16:creationId xmlns:a16="http://schemas.microsoft.com/office/drawing/2014/main" id="{4FA256BD-105F-BE40-B47B-B9E1894250BC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038044" y="4198047"/>
            <a:ext cx="923886" cy="922335"/>
          </a:xfrm>
        </p:spPr>
        <p:txBody>
          <a:bodyPr rtlCol="0">
            <a:noAutofit/>
          </a:bodyPr>
          <a:lstStyle/>
          <a:p>
            <a:pPr rtl="0"/>
            <a:r>
              <a:rPr lang="zh-TW" altLang="en-US" noProof="0"/>
              <a:t>按一下圖示以新增圖片</a:t>
            </a:r>
          </a:p>
        </p:txBody>
      </p:sp>
      <p:sp>
        <p:nvSpPr>
          <p:cNvPr id="40" name="文字版面配置區 18">
            <a:extLst>
              <a:ext uri="{FF2B5EF4-FFF2-40B4-BE49-F238E27FC236}">
                <a16:creationId xmlns:a16="http://schemas.microsoft.com/office/drawing/2014/main" id="{6A4AC0F6-874C-7C4C-9547-94508CE42D0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038044" y="5144542"/>
            <a:ext cx="2526566" cy="402336"/>
          </a:xfrm>
        </p:spPr>
        <p:txBody>
          <a:bodyPr lIns="0" rtlCol="0" anchor="b">
            <a:noAutofit/>
          </a:bodyPr>
          <a:lstStyle>
            <a:lvl1pPr marL="0" indent="0">
              <a:buNone/>
              <a:defRPr sz="1600" spc="20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41" name="文字版面配置區 18">
            <a:extLst>
              <a:ext uri="{FF2B5EF4-FFF2-40B4-BE49-F238E27FC236}">
                <a16:creationId xmlns:a16="http://schemas.microsoft.com/office/drawing/2014/main" id="{EA3CCA23-6E76-8F41-9FED-4DB323AEC8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038044" y="5522976"/>
            <a:ext cx="2526566" cy="404812"/>
          </a:xfrm>
        </p:spPr>
        <p:txBody>
          <a:bodyPr lIns="0" rtlCol="0" anchor="t">
            <a:noAutofit/>
          </a:bodyPr>
          <a:lstStyle>
            <a:lvl1pPr marL="0" indent="0">
              <a:buNone/>
              <a:defRPr sz="1200" spc="20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42" name="圖片版面配置區 16">
            <a:extLst>
              <a:ext uri="{FF2B5EF4-FFF2-40B4-BE49-F238E27FC236}">
                <a16:creationId xmlns:a16="http://schemas.microsoft.com/office/drawing/2014/main" id="{C2654D0F-1EF0-C945-B023-1561C866903C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3719251" y="4198047"/>
            <a:ext cx="923886" cy="922335"/>
          </a:xfrm>
        </p:spPr>
        <p:txBody>
          <a:bodyPr rtlCol="0">
            <a:noAutofit/>
          </a:bodyPr>
          <a:lstStyle/>
          <a:p>
            <a:pPr rtl="0"/>
            <a:r>
              <a:rPr lang="zh-TW" altLang="en-US" noProof="0"/>
              <a:t>按一下圖示以新增圖片</a:t>
            </a:r>
          </a:p>
        </p:txBody>
      </p:sp>
      <p:sp>
        <p:nvSpPr>
          <p:cNvPr id="43" name="文字版面配置區 18">
            <a:extLst>
              <a:ext uri="{FF2B5EF4-FFF2-40B4-BE49-F238E27FC236}">
                <a16:creationId xmlns:a16="http://schemas.microsoft.com/office/drawing/2014/main" id="{117D52FF-094D-6749-8A26-B894CEF6ACBA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719251" y="5144542"/>
            <a:ext cx="2526566" cy="402336"/>
          </a:xfrm>
        </p:spPr>
        <p:txBody>
          <a:bodyPr lIns="0" rtlCol="0" anchor="b">
            <a:noAutofit/>
          </a:bodyPr>
          <a:lstStyle>
            <a:lvl1pPr marL="0" indent="0">
              <a:buNone/>
              <a:defRPr sz="1600" spc="20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44" name="文字版面配置區 18">
            <a:extLst>
              <a:ext uri="{FF2B5EF4-FFF2-40B4-BE49-F238E27FC236}">
                <a16:creationId xmlns:a16="http://schemas.microsoft.com/office/drawing/2014/main" id="{0052C3E7-B5A5-E44C-91BD-16DB655583BE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719251" y="5522976"/>
            <a:ext cx="2526566" cy="404812"/>
          </a:xfrm>
        </p:spPr>
        <p:txBody>
          <a:bodyPr lIns="0" rtlCol="0" anchor="t">
            <a:noAutofit/>
          </a:bodyPr>
          <a:lstStyle>
            <a:lvl1pPr marL="0" indent="0">
              <a:buNone/>
              <a:defRPr sz="1200" spc="20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45" name="圖片版面配置區 16">
            <a:extLst>
              <a:ext uri="{FF2B5EF4-FFF2-40B4-BE49-F238E27FC236}">
                <a16:creationId xmlns:a16="http://schemas.microsoft.com/office/drawing/2014/main" id="{D4C618F6-4987-274F-8D08-0934922ACA5A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6415955" y="4198047"/>
            <a:ext cx="923886" cy="922335"/>
          </a:xfrm>
        </p:spPr>
        <p:txBody>
          <a:bodyPr rtlCol="0">
            <a:noAutofit/>
          </a:bodyPr>
          <a:lstStyle/>
          <a:p>
            <a:pPr rtl="0"/>
            <a:r>
              <a:rPr lang="zh-TW" altLang="en-US" noProof="0"/>
              <a:t>按一下圖示以新增圖片</a:t>
            </a:r>
          </a:p>
        </p:txBody>
      </p:sp>
      <p:sp>
        <p:nvSpPr>
          <p:cNvPr id="46" name="文字版面配置區 18">
            <a:extLst>
              <a:ext uri="{FF2B5EF4-FFF2-40B4-BE49-F238E27FC236}">
                <a16:creationId xmlns:a16="http://schemas.microsoft.com/office/drawing/2014/main" id="{04553546-0C16-4843-8655-70FFDC038AC2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415955" y="5144542"/>
            <a:ext cx="2526566" cy="402336"/>
          </a:xfrm>
        </p:spPr>
        <p:txBody>
          <a:bodyPr lIns="0" rtlCol="0" anchor="b">
            <a:noAutofit/>
          </a:bodyPr>
          <a:lstStyle>
            <a:lvl1pPr marL="0" indent="0">
              <a:buNone/>
              <a:defRPr sz="1600" spc="20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47" name="文字版面配置區 18">
            <a:extLst>
              <a:ext uri="{FF2B5EF4-FFF2-40B4-BE49-F238E27FC236}">
                <a16:creationId xmlns:a16="http://schemas.microsoft.com/office/drawing/2014/main" id="{0F174D17-C816-804A-BED4-E43623C46686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415955" y="5522976"/>
            <a:ext cx="2526566" cy="404812"/>
          </a:xfrm>
        </p:spPr>
        <p:txBody>
          <a:bodyPr lIns="0" rtlCol="0" anchor="t">
            <a:noAutofit/>
          </a:bodyPr>
          <a:lstStyle>
            <a:lvl1pPr marL="0" indent="0">
              <a:buNone/>
              <a:defRPr sz="1200" spc="20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48" name="圖片版面配置區 16">
            <a:extLst>
              <a:ext uri="{FF2B5EF4-FFF2-40B4-BE49-F238E27FC236}">
                <a16:creationId xmlns:a16="http://schemas.microsoft.com/office/drawing/2014/main" id="{3A5BCDFF-966C-EE4B-B676-0DC4FE521CDB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9097162" y="4198047"/>
            <a:ext cx="923886" cy="922335"/>
          </a:xfrm>
        </p:spPr>
        <p:txBody>
          <a:bodyPr rtlCol="0">
            <a:noAutofit/>
          </a:bodyPr>
          <a:lstStyle/>
          <a:p>
            <a:pPr rtl="0"/>
            <a:r>
              <a:rPr lang="zh-TW" altLang="en-US" noProof="0"/>
              <a:t>按一下圖示以新增圖片</a:t>
            </a:r>
          </a:p>
        </p:txBody>
      </p:sp>
      <p:sp>
        <p:nvSpPr>
          <p:cNvPr id="49" name="文字版面配置區 18">
            <a:extLst>
              <a:ext uri="{FF2B5EF4-FFF2-40B4-BE49-F238E27FC236}">
                <a16:creationId xmlns:a16="http://schemas.microsoft.com/office/drawing/2014/main" id="{3E877DB1-D772-1B4C-8F31-F2C6ACE01CFC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9097162" y="5144542"/>
            <a:ext cx="2526566" cy="402336"/>
          </a:xfrm>
        </p:spPr>
        <p:txBody>
          <a:bodyPr lIns="0" rtlCol="0" anchor="b">
            <a:noAutofit/>
          </a:bodyPr>
          <a:lstStyle>
            <a:lvl1pPr marL="0" indent="0">
              <a:buNone/>
              <a:defRPr sz="1600" spc="20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50" name="文字版面配置區 18">
            <a:extLst>
              <a:ext uri="{FF2B5EF4-FFF2-40B4-BE49-F238E27FC236}">
                <a16:creationId xmlns:a16="http://schemas.microsoft.com/office/drawing/2014/main" id="{BE7B6561-93FC-9B47-B1F2-95F66BC3A859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9097162" y="5522976"/>
            <a:ext cx="2526566" cy="404812"/>
          </a:xfrm>
        </p:spPr>
        <p:txBody>
          <a:bodyPr lIns="0" rtlCol="0" anchor="t">
            <a:noAutofit/>
          </a:bodyPr>
          <a:lstStyle>
            <a:lvl1pPr marL="0" indent="0">
              <a:buNone/>
              <a:defRPr sz="1200" spc="20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51" name="標題 1">
            <a:extLst>
              <a:ext uri="{FF2B5EF4-FFF2-40B4-BE49-F238E27FC236}">
                <a16:creationId xmlns:a16="http://schemas.microsoft.com/office/drawing/2014/main" id="{373FEBAB-37BE-6B43-AFCA-653DB9B959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6017" y="1033272"/>
            <a:ext cx="8357616" cy="969264"/>
          </a:xfrm>
        </p:spPr>
        <p:txBody>
          <a:bodyPr rtlCol="0" anchor="ctr">
            <a:noAutofit/>
          </a:bodyPr>
          <a:lstStyle>
            <a:lvl1pPr algn="l">
              <a:defRPr sz="4000" cap="all" spc="300" baseline="0">
                <a:solidFill>
                  <a:schemeClr val="bg1"/>
                </a:solidFill>
                <a:latin typeface="Bahnschrift" panose="020B0502040204020203" pitchFamily="34" charset="0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624061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時間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A0C71211-4520-46A1-9487-4AE49C323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1000"/>
            </a:lvl1pPr>
          </a:lstStyle>
          <a:p>
            <a:pPr rtl="0"/>
            <a:fld id="{258AC1D7-E032-4531-8F45-3C680542D212}" type="datetime1">
              <a:rPr lang="zh-TW" altLang="en-US" noProof="0" smtClean="0"/>
              <a:t>2023/2/10</a:t>
            </a:fld>
            <a:endParaRPr lang="zh-TW" altLang="en-US" noProof="0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1000"/>
            </a:lvl1pPr>
          </a:lstStyle>
          <a:p>
            <a:pPr rtl="0"/>
            <a:r>
              <a:rPr lang="zh-TW" altLang="en-US" noProof="0"/>
              <a:t>簡報標題</a:t>
            </a: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1000"/>
            </a:lvl1pPr>
          </a:lstStyle>
          <a:p>
            <a:pPr rtl="0"/>
            <a:fld id="{294A09A9-5501-47C1-A89A-A340965A2BE2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  <p:sp>
        <p:nvSpPr>
          <p:cNvPr id="12" name="標題 1">
            <a:extLst>
              <a:ext uri="{FF2B5EF4-FFF2-40B4-BE49-F238E27FC236}">
                <a16:creationId xmlns:a16="http://schemas.microsoft.com/office/drawing/2014/main" id="{6B46AC40-4848-C146-B8DE-C805F662D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016" y="983785"/>
            <a:ext cx="8447439" cy="1074828"/>
          </a:xfrm>
        </p:spPr>
        <p:txBody>
          <a:bodyPr rtlCol="0">
            <a:normAutofit/>
          </a:bodyPr>
          <a:lstStyle>
            <a:lvl1pPr>
              <a:defRPr sz="4000" spc="300">
                <a:solidFill>
                  <a:schemeClr val="tx2"/>
                </a:solidFill>
                <a:latin typeface="Bahnschrift" panose="020B0502040204020203" pitchFamily="34" charset="0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909666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兩項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09F4C3CA-7962-4B8E-8004-FBD88F0EF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1000"/>
            </a:lvl1pPr>
          </a:lstStyle>
          <a:p>
            <a:pPr rtl="0"/>
            <a:fld id="{6824A2CC-2E91-41D7-B4F6-DB7EE270676B}" type="datetime1">
              <a:rPr lang="zh-TW" altLang="en-US" noProof="0" smtClean="0"/>
              <a:t>2023/2/10</a:t>
            </a:fld>
            <a:endParaRPr lang="zh-TW" altLang="en-US" noProof="0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BE7B5E76-E101-4994-92F5-1F540EB16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53114" y="6356350"/>
            <a:ext cx="2188029" cy="365125"/>
          </a:xfrm>
        </p:spPr>
        <p:txBody>
          <a:bodyPr rtlCol="0"/>
          <a:lstStyle>
            <a:lvl1pPr algn="r">
              <a:defRPr sz="1000"/>
            </a:lvl1pPr>
          </a:lstStyle>
          <a:p>
            <a:pPr rtl="0"/>
            <a:r>
              <a:rPr lang="zh-TW" altLang="en-US" noProof="0"/>
              <a:t>簡報標題</a:t>
            </a:r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E249F242-2699-411D-B3F7-3D6D480E4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 rtl="0"/>
            <a:fld id="{294A09A9-5501-47C1-A89A-A340965A2BE2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  <p:cxnSp>
        <p:nvCxnSpPr>
          <p:cNvPr id="8" name="直線接點​​(S) 7">
            <a:extLst>
              <a:ext uri="{FF2B5EF4-FFF2-40B4-BE49-F238E27FC236}">
                <a16:creationId xmlns:a16="http://schemas.microsoft.com/office/drawing/2014/main" id="{59FE6242-19BA-2847-9959-30D6F0E27035}"/>
              </a:ext>
            </a:extLst>
          </p:cNvPr>
          <p:cNvCxnSpPr/>
          <p:nvPr userDrawn="1"/>
        </p:nvCxnSpPr>
        <p:spPr>
          <a:xfrm flipH="1">
            <a:off x="6333066" y="0"/>
            <a:ext cx="1533832" cy="6091084"/>
          </a:xfrm>
          <a:prstGeom prst="line">
            <a:avLst/>
          </a:prstGeom>
          <a:ln w="952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標題 11">
            <a:extLst>
              <a:ext uri="{FF2B5EF4-FFF2-40B4-BE49-F238E27FC236}">
                <a16:creationId xmlns:a16="http://schemas.microsoft.com/office/drawing/2014/main" id="{715A3155-E4BF-478C-8D90-C66F5EB274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3683" y="879636"/>
            <a:ext cx="6192892" cy="1198179"/>
          </a:xfrm>
          <a:custGeom>
            <a:avLst/>
            <a:gdLst>
              <a:gd name="connsiteX0" fmla="*/ 0 w 6192892"/>
              <a:gd name="connsiteY0" fmla="*/ 0 h 1198179"/>
              <a:gd name="connsiteX1" fmla="*/ 6192892 w 6192892"/>
              <a:gd name="connsiteY1" fmla="*/ 0 h 1198179"/>
              <a:gd name="connsiteX2" fmla="*/ 5947075 w 6192892"/>
              <a:gd name="connsiteY2" fmla="*/ 1198179 h 1198179"/>
              <a:gd name="connsiteX3" fmla="*/ 0 w 6192892"/>
              <a:gd name="connsiteY3" fmla="*/ 1198179 h 1198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92892" h="1198179">
                <a:moveTo>
                  <a:pt x="0" y="0"/>
                </a:moveTo>
                <a:lnTo>
                  <a:pt x="6192892" y="0"/>
                </a:lnTo>
                <a:lnTo>
                  <a:pt x="5947075" y="1198179"/>
                </a:lnTo>
                <a:lnTo>
                  <a:pt x="0" y="1198179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228600" rtlCol="0" anchor="ctr">
            <a:noAutofit/>
          </a:bodyPr>
          <a:lstStyle>
            <a:lvl1pPr algn="l">
              <a:lnSpc>
                <a:spcPct val="100000"/>
              </a:lnSpc>
              <a:defRPr sz="4000" cap="all" spc="300" baseline="0">
                <a:solidFill>
                  <a:schemeClr val="bg1"/>
                </a:solidFill>
                <a:latin typeface="Bahnschrift" panose="020B0502040204020203" pitchFamily="34" charset="0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10" name="副標題 2">
            <a:extLst>
              <a:ext uri="{FF2B5EF4-FFF2-40B4-BE49-F238E27FC236}">
                <a16:creationId xmlns:a16="http://schemas.microsoft.com/office/drawing/2014/main" id="{EDF23CDC-9A9D-5247-AD71-0A10D94BDCB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16016" y="2551819"/>
            <a:ext cx="4413068" cy="3539265"/>
          </a:xfrm>
        </p:spPr>
        <p:txBody>
          <a:bodyPr rtlCol="0">
            <a:normAutofit/>
          </a:bodyPr>
          <a:lstStyle>
            <a:lvl1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  <a:defRPr sz="2000" spc="140" baseline="0">
                <a:solidFill>
                  <a:schemeClr val="tx2"/>
                </a:solidFill>
                <a:latin typeface="Tw Cen MT" panose="020B0602020104020603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zh-TW" altLang="en-US" noProof="0"/>
              <a:t>按一下以編輯母片副標題樣式</a:t>
            </a:r>
          </a:p>
        </p:txBody>
      </p:sp>
      <p:sp>
        <p:nvSpPr>
          <p:cNvPr id="27" name="圖片版面配置區 26">
            <a:extLst>
              <a:ext uri="{FF2B5EF4-FFF2-40B4-BE49-F238E27FC236}">
                <a16:creationId xmlns:a16="http://schemas.microsoft.com/office/drawing/2014/main" id="{0DA38E85-9448-450D-A4ED-FFA79C7100D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61342" y="0"/>
            <a:ext cx="5730658" cy="6858000"/>
          </a:xfrm>
          <a:custGeom>
            <a:avLst/>
            <a:gdLst>
              <a:gd name="connsiteX0" fmla="*/ 1688746 w 5730658"/>
              <a:gd name="connsiteY0" fmla="*/ 0 h 6858000"/>
              <a:gd name="connsiteX1" fmla="*/ 5730658 w 5730658"/>
              <a:gd name="connsiteY1" fmla="*/ 0 h 6858000"/>
              <a:gd name="connsiteX2" fmla="*/ 5730658 w 5730658"/>
              <a:gd name="connsiteY2" fmla="*/ 6858000 h 6858000"/>
              <a:gd name="connsiteX3" fmla="*/ 31751 w 5730658"/>
              <a:gd name="connsiteY3" fmla="*/ 6858000 h 6858000"/>
              <a:gd name="connsiteX4" fmla="*/ 31751 w 5730658"/>
              <a:gd name="connsiteY4" fmla="*/ 6857688 h 6858000"/>
              <a:gd name="connsiteX5" fmla="*/ 0 w 5730658"/>
              <a:gd name="connsiteY5" fmla="*/ 6857932 h 6858000"/>
              <a:gd name="connsiteX6" fmla="*/ 31751 w 5730658"/>
              <a:gd name="connsiteY6" fmla="*/ 6729501 h 6858000"/>
              <a:gd name="connsiteX7" fmla="*/ 31751 w 5730658"/>
              <a:gd name="connsiteY7" fmla="*/ 6681788 h 6858000"/>
              <a:gd name="connsiteX8" fmla="*/ 43547 w 5730658"/>
              <a:gd name="connsiteY8" fmla="*/ 6681788 h 6858000"/>
              <a:gd name="connsiteX9" fmla="*/ 1688746 w 5730658"/>
              <a:gd name="connsiteY9" fmla="*/ 2705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730658" h="6858000">
                <a:moveTo>
                  <a:pt x="1688746" y="0"/>
                </a:moveTo>
                <a:lnTo>
                  <a:pt x="5730658" y="0"/>
                </a:lnTo>
                <a:lnTo>
                  <a:pt x="5730658" y="6858000"/>
                </a:lnTo>
                <a:lnTo>
                  <a:pt x="31751" y="6858000"/>
                </a:lnTo>
                <a:lnTo>
                  <a:pt x="31751" y="6857688"/>
                </a:lnTo>
                <a:lnTo>
                  <a:pt x="0" y="6857932"/>
                </a:lnTo>
                <a:lnTo>
                  <a:pt x="31751" y="6729501"/>
                </a:lnTo>
                <a:lnTo>
                  <a:pt x="31751" y="6681788"/>
                </a:lnTo>
                <a:lnTo>
                  <a:pt x="43547" y="6681788"/>
                </a:lnTo>
                <a:lnTo>
                  <a:pt x="1688746" y="27053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zh-TW" altLang="en-US" noProof="0"/>
              <a:t>按一下圖示以新增圖片</a:t>
            </a:r>
          </a:p>
        </p:txBody>
      </p:sp>
    </p:spTree>
    <p:extLst>
      <p:ext uri="{BB962C8B-B14F-4D97-AF65-F5344CB8AC3E}">
        <p14:creationId xmlns:p14="http://schemas.microsoft.com/office/powerpoint/2010/main" val="30106943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三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>
            <a:extLst>
              <a:ext uri="{FF2B5EF4-FFF2-40B4-BE49-F238E27FC236}">
                <a16:creationId xmlns:a16="http://schemas.microsoft.com/office/drawing/2014/main" id="{0F72571D-58D5-4367-9E7E-94A5A5D795B8}"/>
              </a:ext>
            </a:extLst>
          </p:cNvPr>
          <p:cNvSpPr/>
          <p:nvPr userDrawn="1"/>
        </p:nvSpPr>
        <p:spPr>
          <a:xfrm>
            <a:off x="693682" y="2286000"/>
            <a:ext cx="11498318" cy="34163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noProof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1" name="圖片版面配置區 20">
            <a:extLst>
              <a:ext uri="{FF2B5EF4-FFF2-40B4-BE49-F238E27FC236}">
                <a16:creationId xmlns:a16="http://schemas.microsoft.com/office/drawing/2014/main" id="{ACD184E7-842E-4CDA-8022-CFE5CEA0DBE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8534400" cy="6858000"/>
          </a:xfrm>
          <a:custGeom>
            <a:avLst/>
            <a:gdLst>
              <a:gd name="connsiteX0" fmla="*/ 0 w 8534400"/>
              <a:gd name="connsiteY0" fmla="*/ 0 h 6858000"/>
              <a:gd name="connsiteX1" fmla="*/ 6827520 w 8534400"/>
              <a:gd name="connsiteY1" fmla="*/ 0 h 6858000"/>
              <a:gd name="connsiteX2" fmla="*/ 7396480 w 8534400"/>
              <a:gd name="connsiteY2" fmla="*/ 2286000 h 6858000"/>
              <a:gd name="connsiteX3" fmla="*/ 693682 w 8534400"/>
              <a:gd name="connsiteY3" fmla="*/ 2286000 h 6858000"/>
              <a:gd name="connsiteX4" fmla="*/ 693682 w 8534400"/>
              <a:gd name="connsiteY4" fmla="*/ 5702300 h 6858000"/>
              <a:gd name="connsiteX5" fmla="*/ 8246759 w 8534400"/>
              <a:gd name="connsiteY5" fmla="*/ 5702300 h 6858000"/>
              <a:gd name="connsiteX6" fmla="*/ 8534400 w 8534400"/>
              <a:gd name="connsiteY6" fmla="*/ 6858000 h 6858000"/>
              <a:gd name="connsiteX7" fmla="*/ 0 w 85344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534400" h="6858000">
                <a:moveTo>
                  <a:pt x="0" y="0"/>
                </a:moveTo>
                <a:lnTo>
                  <a:pt x="6827520" y="0"/>
                </a:lnTo>
                <a:lnTo>
                  <a:pt x="7396480" y="2286000"/>
                </a:lnTo>
                <a:lnTo>
                  <a:pt x="693682" y="2286000"/>
                </a:lnTo>
                <a:lnTo>
                  <a:pt x="693682" y="5702300"/>
                </a:lnTo>
                <a:lnTo>
                  <a:pt x="8246759" y="5702300"/>
                </a:lnTo>
                <a:lnTo>
                  <a:pt x="85344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按一下圖示以新增圖片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09F4C3CA-7962-4B8E-8004-FBD88F0EF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100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83A992E2-869B-4DE9-841C-1B5B7334F674}" type="datetime1">
              <a:rPr lang="zh-TW" altLang="en-US" noProof="0" smtClean="0"/>
              <a:t>2023/2/10</a:t>
            </a:fld>
            <a:endParaRPr lang="zh-TW" altLang="en-US" noProof="0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BE7B5E76-E101-4994-92F5-1F540EB16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100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 noProof="0"/>
              <a:t>簡報標題</a:t>
            </a:r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E249F242-2699-411D-B3F7-3D6D480E4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10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294A09A9-5501-47C1-A89A-A340965A2BE2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6CC650A3-C37B-8949-AAFB-1CA610A432A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61069" y="2654299"/>
            <a:ext cx="3165475" cy="2705101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2000" cap="all" spc="140" baseline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0" indent="0">
              <a:lnSpc>
                <a:spcPct val="90000"/>
              </a:lnSpc>
              <a:spcBef>
                <a:spcPts val="1000"/>
              </a:spcBef>
              <a:buNone/>
              <a:defRPr sz="1800" spc="140" baseline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 marL="914400" indent="0">
              <a:lnSpc>
                <a:spcPct val="100000"/>
              </a:lnSpc>
              <a:spcBef>
                <a:spcPts val="1000"/>
              </a:spcBef>
              <a:buNone/>
              <a:defRPr sz="1800" spc="140" baseline="0">
                <a:solidFill>
                  <a:schemeClr val="bg1"/>
                </a:solidFill>
                <a:latin typeface="Tw Cen MT" panose="020B0602020104020603" pitchFamily="34" charset="77"/>
              </a:defRPr>
            </a:lvl3pPr>
            <a:lvl4pPr marL="1371600" indent="0">
              <a:lnSpc>
                <a:spcPct val="100000"/>
              </a:lnSpc>
              <a:spcBef>
                <a:spcPts val="1000"/>
              </a:spcBef>
              <a:buNone/>
              <a:defRPr sz="1800" spc="140" baseline="0">
                <a:solidFill>
                  <a:schemeClr val="bg1"/>
                </a:solidFill>
                <a:latin typeface="Tw Cen MT" panose="020B0602020104020603" pitchFamily="34" charset="77"/>
              </a:defRPr>
            </a:lvl4pPr>
            <a:lvl5pPr marL="1828800" indent="0">
              <a:lnSpc>
                <a:spcPct val="100000"/>
              </a:lnSpc>
              <a:spcBef>
                <a:spcPts val="1000"/>
              </a:spcBef>
              <a:buNone/>
              <a:defRPr sz="1800" spc="140" baseline="0">
                <a:solidFill>
                  <a:schemeClr val="bg1"/>
                </a:solidFill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zh-TW" altLang="en-US" noProof="0"/>
              <a:t>按一下以編輯母片文字樣式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</p:txBody>
      </p:sp>
      <p:sp>
        <p:nvSpPr>
          <p:cNvPr id="14" name="文字版面配置區 2">
            <a:extLst>
              <a:ext uri="{FF2B5EF4-FFF2-40B4-BE49-F238E27FC236}">
                <a16:creationId xmlns:a16="http://schemas.microsoft.com/office/drawing/2014/main" id="{6823CE96-7B45-0E4E-8DD2-AAE6F7DB97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115132" y="2654299"/>
            <a:ext cx="3165475" cy="2705101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2000" cap="all" spc="140" baseline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0" indent="0">
              <a:lnSpc>
                <a:spcPct val="90000"/>
              </a:lnSpc>
              <a:spcBef>
                <a:spcPts val="1000"/>
              </a:spcBef>
              <a:buNone/>
              <a:defRPr sz="1800" spc="140" baseline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 marL="914400" indent="0">
              <a:lnSpc>
                <a:spcPct val="100000"/>
              </a:lnSpc>
              <a:spcBef>
                <a:spcPts val="1000"/>
              </a:spcBef>
              <a:buNone/>
              <a:defRPr sz="1800" spc="140" baseline="0">
                <a:solidFill>
                  <a:schemeClr val="bg1"/>
                </a:solidFill>
                <a:latin typeface="Tw Cen MT" panose="020B0602020104020603" pitchFamily="34" charset="77"/>
              </a:defRPr>
            </a:lvl3pPr>
            <a:lvl4pPr marL="1371600" indent="0">
              <a:lnSpc>
                <a:spcPct val="100000"/>
              </a:lnSpc>
              <a:spcBef>
                <a:spcPts val="1000"/>
              </a:spcBef>
              <a:buNone/>
              <a:defRPr sz="1800" spc="140" baseline="0">
                <a:solidFill>
                  <a:schemeClr val="bg1"/>
                </a:solidFill>
                <a:latin typeface="Tw Cen MT" panose="020B0602020104020603" pitchFamily="34" charset="77"/>
              </a:defRPr>
            </a:lvl4pPr>
            <a:lvl5pPr marL="1828800" indent="0">
              <a:lnSpc>
                <a:spcPct val="100000"/>
              </a:lnSpc>
              <a:spcBef>
                <a:spcPts val="1000"/>
              </a:spcBef>
              <a:buNone/>
              <a:defRPr sz="1800" spc="140" baseline="0">
                <a:solidFill>
                  <a:schemeClr val="bg1"/>
                </a:solidFill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zh-TW" altLang="en-US" noProof="0"/>
              <a:t>按一下以編輯母片文字樣式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</p:txBody>
      </p:sp>
      <p:sp>
        <p:nvSpPr>
          <p:cNvPr id="15" name="文字版面配置區 2">
            <a:extLst>
              <a:ext uri="{FF2B5EF4-FFF2-40B4-BE49-F238E27FC236}">
                <a16:creationId xmlns:a16="http://schemas.microsoft.com/office/drawing/2014/main" id="{7F451F20-9248-594B-8CD5-3442A64513D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19032" y="2654299"/>
            <a:ext cx="3165475" cy="2705101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2000" cap="all" spc="140" baseline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0" indent="0">
              <a:lnSpc>
                <a:spcPct val="90000"/>
              </a:lnSpc>
              <a:spcBef>
                <a:spcPts val="1000"/>
              </a:spcBef>
              <a:buNone/>
              <a:defRPr sz="1800" spc="140" baseline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 marL="914400" indent="0">
              <a:lnSpc>
                <a:spcPct val="100000"/>
              </a:lnSpc>
              <a:spcBef>
                <a:spcPts val="1000"/>
              </a:spcBef>
              <a:buNone/>
              <a:defRPr sz="1800" spc="140" baseline="0">
                <a:solidFill>
                  <a:schemeClr val="bg1"/>
                </a:solidFill>
                <a:latin typeface="Tw Cen MT" panose="020B0602020104020603" pitchFamily="34" charset="77"/>
              </a:defRPr>
            </a:lvl3pPr>
            <a:lvl4pPr marL="1371600" indent="0">
              <a:lnSpc>
                <a:spcPct val="100000"/>
              </a:lnSpc>
              <a:spcBef>
                <a:spcPts val="1000"/>
              </a:spcBef>
              <a:buNone/>
              <a:defRPr sz="1800" spc="140" baseline="0">
                <a:solidFill>
                  <a:schemeClr val="bg1"/>
                </a:solidFill>
                <a:latin typeface="Tw Cen MT" panose="020B0602020104020603" pitchFamily="34" charset="77"/>
              </a:defRPr>
            </a:lvl4pPr>
            <a:lvl5pPr marL="1828800" indent="0">
              <a:lnSpc>
                <a:spcPct val="100000"/>
              </a:lnSpc>
              <a:spcBef>
                <a:spcPts val="1000"/>
              </a:spcBef>
              <a:buNone/>
              <a:defRPr sz="1800" spc="140" baseline="0">
                <a:solidFill>
                  <a:schemeClr val="bg1"/>
                </a:solidFill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zh-TW" altLang="en-US" noProof="0"/>
              <a:t>按一下以編輯母片文字樣式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</p:txBody>
      </p:sp>
      <p:cxnSp>
        <p:nvCxnSpPr>
          <p:cNvPr id="18" name="直線接點​​(S) 17">
            <a:extLst>
              <a:ext uri="{FF2B5EF4-FFF2-40B4-BE49-F238E27FC236}">
                <a16:creationId xmlns:a16="http://schemas.microsoft.com/office/drawing/2014/main" id="{92008AA3-BEDF-CE40-9D94-F5875454E799}"/>
              </a:ext>
            </a:extLst>
          </p:cNvPr>
          <p:cNvCxnSpPr>
            <a:cxnSpLocks/>
          </p:cNvCxnSpPr>
          <p:nvPr userDrawn="1"/>
        </p:nvCxnSpPr>
        <p:spPr>
          <a:xfrm>
            <a:off x="7108236" y="0"/>
            <a:ext cx="1533832" cy="6091084"/>
          </a:xfrm>
          <a:prstGeom prst="line">
            <a:avLst/>
          </a:prstGeom>
          <a:ln w="952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標題 19">
            <a:extLst>
              <a:ext uri="{FF2B5EF4-FFF2-40B4-BE49-F238E27FC236}">
                <a16:creationId xmlns:a16="http://schemas.microsoft.com/office/drawing/2014/main" id="{028065BE-52F2-4F89-82A3-E5DA80527B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3684" y="879636"/>
            <a:ext cx="6294727" cy="1206888"/>
          </a:xfrm>
          <a:custGeom>
            <a:avLst/>
            <a:gdLst>
              <a:gd name="connsiteX0" fmla="*/ 5986630 w 6294727"/>
              <a:gd name="connsiteY0" fmla="*/ 0 h 1206888"/>
              <a:gd name="connsiteX1" fmla="*/ 6294727 w 6294727"/>
              <a:gd name="connsiteY1" fmla="*/ 1206888 h 1206888"/>
              <a:gd name="connsiteX2" fmla="*/ 0 w 6294727"/>
              <a:gd name="connsiteY2" fmla="*/ 1206888 h 1206888"/>
              <a:gd name="connsiteX3" fmla="*/ 0 w 6294727"/>
              <a:gd name="connsiteY3" fmla="*/ 8709 h 1206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94727" h="1206888">
                <a:moveTo>
                  <a:pt x="5986630" y="0"/>
                </a:moveTo>
                <a:lnTo>
                  <a:pt x="6294727" y="1206888"/>
                </a:lnTo>
                <a:lnTo>
                  <a:pt x="0" y="1206888"/>
                </a:lnTo>
                <a:lnTo>
                  <a:pt x="0" y="8709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rtlCol="0" anchor="ctr">
            <a:noAutofit/>
          </a:bodyPr>
          <a:lstStyle>
            <a:lvl1pPr algn="l">
              <a:defRPr sz="4000" cap="all" spc="300" baseline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831027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zh-TW" altLang="en-US" noProof="0"/>
              <a:t>按一下以編輯母片文字樣式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ED77A09-15C2-4E47-948E-AACAFCA47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308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>
                    <a:lumMod val="60000"/>
                    <a:lumOff val="4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5B26C492-E804-4F48-99E6-6D71CC089662}" type="datetime1">
              <a:rPr lang="zh-TW" altLang="en-US" noProof="0" smtClean="0"/>
              <a:t>2023/2/10</a:t>
            </a:fld>
            <a:endParaRPr lang="zh-TW" altLang="en-US" noProof="0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spc="50" baseline="0">
                <a:solidFill>
                  <a:schemeClr val="tx2">
                    <a:lumMod val="60000"/>
                    <a:lumOff val="4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 noProof="0"/>
              <a:t>簡報標題</a:t>
            </a: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71342" y="6356350"/>
            <a:ext cx="15396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>
                    <a:lumMod val="60000"/>
                    <a:lumOff val="4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294A09A9-5501-47C1-A89A-A340965A2BE2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9" r:id="rId3"/>
    <p:sldLayoutId id="2147483651" r:id="rId4"/>
    <p:sldLayoutId id="2147483654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52" r:id="rId11"/>
    <p:sldLayoutId id="2147483665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3.png"/><Relationship Id="rId9" Type="http://schemas.microsoft.com/office/2007/relationships/diagramDrawing" Target="../diagrams/drawin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0.xml"/><Relationship Id="rId1" Type="http://schemas.openxmlformats.org/officeDocument/2006/relationships/video" Target="https://www.youtube.com/embed/7TvnsAgUeQU?feature=oembed" TargetMode="External"/><Relationship Id="rId6" Type="http://schemas.openxmlformats.org/officeDocument/2006/relationships/image" Target="../media/image20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jpg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2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版面配置區 11" descr="橋樑頂端的特寫">
            <a:extLst>
              <a:ext uri="{FF2B5EF4-FFF2-40B4-BE49-F238E27FC236}">
                <a16:creationId xmlns:a16="http://schemas.microsoft.com/office/drawing/2014/main" id="{AEC58393-FADE-4230-9BF7-311D876214B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l="167" r="167"/>
          <a:stretch/>
        </p:blipFill>
        <p:spPr>
          <a:xfrm>
            <a:off x="3686175" y="0"/>
            <a:ext cx="8505825" cy="6858000"/>
          </a:xfr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683" y="879635"/>
            <a:ext cx="7659486" cy="1198178"/>
          </a:xfrm>
        </p:spPr>
        <p:txBody>
          <a:bodyPr rtlCol="0"/>
          <a:lstStyle/>
          <a:p>
            <a:pPr rtl="0"/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勞資實務分享</a:t>
            </a:r>
          </a:p>
        </p:txBody>
      </p:sp>
      <p:grpSp>
        <p:nvGrpSpPr>
          <p:cNvPr id="5" name="群組 4">
            <a:extLst>
              <a:ext uri="{FF2B5EF4-FFF2-40B4-BE49-F238E27FC236}">
                <a16:creationId xmlns:a16="http://schemas.microsoft.com/office/drawing/2014/main" id="{C9688704-27A4-F119-3F96-8D3EFE089902}"/>
              </a:ext>
            </a:extLst>
          </p:cNvPr>
          <p:cNvGrpSpPr>
            <a:grpSpLocks noChangeAspect="1"/>
          </p:cNvGrpSpPr>
          <p:nvPr/>
        </p:nvGrpSpPr>
        <p:grpSpPr>
          <a:xfrm>
            <a:off x="216000" y="6195600"/>
            <a:ext cx="1246155" cy="360000"/>
            <a:chOff x="242284" y="5394695"/>
            <a:chExt cx="4285714" cy="1238095"/>
          </a:xfrm>
        </p:grpSpPr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38A5C025-65F1-BA74-2650-D1872040AF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7" name="圖片 6">
              <a:extLst>
                <a:ext uri="{FF2B5EF4-FFF2-40B4-BE49-F238E27FC236}">
                  <a16:creationId xmlns:a16="http://schemas.microsoft.com/office/drawing/2014/main" id="{1B43B6E6-8DD3-3D84-D989-F80E10A396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sp>
        <p:nvSpPr>
          <p:cNvPr id="3" name="文字方塊 2">
            <a:extLst>
              <a:ext uri="{FF2B5EF4-FFF2-40B4-BE49-F238E27FC236}">
                <a16:creationId xmlns:a16="http://schemas.microsoft.com/office/drawing/2014/main" id="{13758B65-CC4B-C31B-48E9-8E686ECBF6F3}"/>
              </a:ext>
            </a:extLst>
          </p:cNvPr>
          <p:cNvSpPr txBox="1"/>
          <p:nvPr/>
        </p:nvSpPr>
        <p:spPr>
          <a:xfrm>
            <a:off x="693683" y="4615539"/>
            <a:ext cx="2884786" cy="1272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dirty="0">
                <a:solidFill>
                  <a:schemeClr val="bg2">
                    <a:lumMod val="50000"/>
                  </a:schemeClr>
                </a:solidFill>
              </a:rPr>
              <a:t>台灣電力工會</a:t>
            </a:r>
            <a:endParaRPr lang="en-US" altLang="zh-TW" sz="2000" dirty="0">
              <a:solidFill>
                <a:schemeClr val="bg2">
                  <a:lumMod val="50000"/>
                </a:schemeClr>
              </a:solidFill>
            </a:endParaRPr>
          </a:p>
          <a:p>
            <a:pPr algn="ctr">
              <a:spcBef>
                <a:spcPts val="1000"/>
              </a:spcBef>
            </a:pPr>
            <a:r>
              <a:rPr lang="zh-TW" altLang="en-US" sz="2000" dirty="0">
                <a:solidFill>
                  <a:schemeClr val="bg2">
                    <a:lumMod val="50000"/>
                  </a:schemeClr>
                </a:solidFill>
              </a:rPr>
              <a:t>勞資處</a:t>
            </a:r>
            <a:endParaRPr lang="en-US" altLang="zh-TW" sz="2000" dirty="0">
              <a:solidFill>
                <a:schemeClr val="bg2">
                  <a:lumMod val="50000"/>
                </a:schemeClr>
              </a:solidFill>
            </a:endParaRPr>
          </a:p>
          <a:p>
            <a:pPr algn="ctr">
              <a:spcBef>
                <a:spcPts val="1000"/>
              </a:spcBef>
            </a:pPr>
            <a:r>
              <a:rPr lang="en-US" altLang="zh-TW" sz="2000" dirty="0">
                <a:solidFill>
                  <a:schemeClr val="bg2">
                    <a:lumMod val="50000"/>
                  </a:schemeClr>
                </a:solidFill>
              </a:rPr>
              <a:t>112.02.14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D9711940-A328-B474-FADB-04BB7B9BAB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385" y="2354564"/>
            <a:ext cx="2246084" cy="2160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59308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圖片版面配置區 30" descr="公寓">
            <a:extLst>
              <a:ext uri="{FF2B5EF4-FFF2-40B4-BE49-F238E27FC236}">
                <a16:creationId xmlns:a16="http://schemas.microsoft.com/office/drawing/2014/main" id="{159EB775-0BAB-413A-A0AB-B56D3C0446D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140" r="140"/>
          <a:stretch/>
        </p:blipFill>
        <p:spPr>
          <a:xfrm>
            <a:off x="3681047" y="0"/>
            <a:ext cx="8510952" cy="6858000"/>
          </a:xfrm>
        </p:spPr>
      </p:pic>
      <p:sp>
        <p:nvSpPr>
          <p:cNvPr id="51" name="標題 50">
            <a:extLst>
              <a:ext uri="{FF2B5EF4-FFF2-40B4-BE49-F238E27FC236}">
                <a16:creationId xmlns:a16="http://schemas.microsoft.com/office/drawing/2014/main" id="{92016388-C216-491D-B032-A86FF344C8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3683" y="879635"/>
            <a:ext cx="6192892" cy="1198179"/>
          </a:xfrm>
        </p:spPr>
        <p:txBody>
          <a:bodyPr rtlCol="0"/>
          <a:lstStyle/>
          <a:p>
            <a:pPr rtl="0"/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報告大綱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2788C46-D0BC-4307-AE55-7601A139E7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6016" y="2551819"/>
            <a:ext cx="2952599" cy="353926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 rtl="0">
              <a:buFont typeface="Wingdings" panose="05000000000000000000" pitchFamily="2" charset="2"/>
              <a:buChar char="Ø"/>
            </a:pPr>
            <a:r>
              <a:rPr lang="zh-TW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一年兩退</a:t>
            </a:r>
          </a:p>
          <a:p>
            <a:pPr marL="457200" indent="-457200" rtl="0">
              <a:buFont typeface="Wingdings" panose="05000000000000000000" pitchFamily="2" charset="2"/>
              <a:buChar char="Ø"/>
            </a:pPr>
            <a:r>
              <a:rPr lang="zh-TW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勞保</a:t>
            </a:r>
            <a:endParaRPr lang="en-US" altLang="zh-TW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rtl="0">
              <a:buFont typeface="Wingdings" panose="05000000000000000000" pitchFamily="2" charset="2"/>
              <a:buChar char="Ø"/>
            </a:pPr>
            <a:r>
              <a:rPr lang="zh-TW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勞退</a:t>
            </a:r>
          </a:p>
          <a:p>
            <a:pPr marL="457200" indent="-457200" rtl="0">
              <a:buFont typeface="Wingdings" panose="05000000000000000000" pitchFamily="2" charset="2"/>
              <a:buChar char="Ø"/>
            </a:pPr>
            <a:r>
              <a:rPr lang="en-US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QA</a:t>
            </a:r>
            <a:endParaRPr lang="zh-TW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rtl="0"/>
            <a:endParaRPr lang="zh-TW" altLang="en-US" dirty="0"/>
          </a:p>
        </p:txBody>
      </p:sp>
      <p:sp>
        <p:nvSpPr>
          <p:cNvPr id="10" name="頁尾版面配置區 9">
            <a:extLst>
              <a:ext uri="{FF2B5EF4-FFF2-40B4-BE49-F238E27FC236}">
                <a16:creationId xmlns:a16="http://schemas.microsoft.com/office/drawing/2014/main" id="{4DD0342F-818D-9043-BA26-E6B36A4C4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11" name="投影片編號版面配置區 10">
            <a:extLst>
              <a:ext uri="{FF2B5EF4-FFF2-40B4-BE49-F238E27FC236}">
                <a16:creationId xmlns:a16="http://schemas.microsoft.com/office/drawing/2014/main" id="{9451CBB1-D6CD-A445-96C5-A99E48240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1342" y="6356350"/>
            <a:ext cx="1539658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altLang="zh-TW" smtClean="0"/>
              <a:pPr/>
              <a:t>2</a:t>
            </a:fld>
            <a:endParaRPr lang="zh-TW" altLang="en-US"/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id="{FB582C42-EC4C-70AF-C477-72CA18265DE0}"/>
              </a:ext>
            </a:extLst>
          </p:cNvPr>
          <p:cNvGrpSpPr>
            <a:grpSpLocks noChangeAspect="1"/>
          </p:cNvGrpSpPr>
          <p:nvPr/>
        </p:nvGrpSpPr>
        <p:grpSpPr>
          <a:xfrm>
            <a:off x="216000" y="6195600"/>
            <a:ext cx="1246155" cy="360000"/>
            <a:chOff x="242284" y="5394695"/>
            <a:chExt cx="4285714" cy="1238095"/>
          </a:xfrm>
        </p:grpSpPr>
        <p:pic>
          <p:nvPicPr>
            <p:cNvPr id="4" name="圖片 3">
              <a:extLst>
                <a:ext uri="{FF2B5EF4-FFF2-40B4-BE49-F238E27FC236}">
                  <a16:creationId xmlns:a16="http://schemas.microsoft.com/office/drawing/2014/main" id="{FD00E445-EEA7-2A82-322C-C76E77828E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D90D2AB4-8A1D-60E3-C9D0-290102F8E78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25608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D81F8B4F-7B20-2A48-AB91-C7ECCE2E1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1" i="0" u="none" strike="noStrike" kern="1200" cap="none" spc="50" normalizeH="0" baseline="0" noProof="0" dirty="0">
                <a:ln>
                  <a:noFill/>
                </a:ln>
                <a:solidFill>
                  <a:srgbClr val="3A3A3A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t>建立三層式退休金觀念</a:t>
            </a: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CC6F2842-B659-8D45-B864-958082AAA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1342" y="6356350"/>
            <a:ext cx="1539658" cy="365125"/>
          </a:xfrm>
        </p:spPr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4A09A9-5501-47C1-A89A-A340965A2BE2}" type="slidenum">
              <a:rPr kumimoji="0" lang="en-US" altLang="zh-TW" sz="1000" b="0" i="0" u="none" strike="noStrike" kern="1200" cap="none" spc="0" normalizeH="0" baseline="0" noProof="0" smtClean="0">
                <a:ln>
                  <a:noFill/>
                </a:ln>
                <a:solidFill>
                  <a:srgbClr val="3A3A3A">
                    <a:lumMod val="60000"/>
                    <a:lumOff val="40000"/>
                  </a:srgbClr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TW" altLang="en-US" sz="1000" b="0" i="0" u="none" strike="noStrike" kern="1200" cap="none" spc="0" normalizeH="0" baseline="0" noProof="0">
              <a:ln>
                <a:noFill/>
              </a:ln>
              <a:solidFill>
                <a:srgbClr val="3A3A3A">
                  <a:lumMod val="60000"/>
                  <a:lumOff val="40000"/>
                </a:srgbClr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grpSp>
        <p:nvGrpSpPr>
          <p:cNvPr id="6" name="群組 5">
            <a:extLst>
              <a:ext uri="{FF2B5EF4-FFF2-40B4-BE49-F238E27FC236}">
                <a16:creationId xmlns:a16="http://schemas.microsoft.com/office/drawing/2014/main" id="{758C539C-0A0F-BA8B-3709-7DB32EDAFD77}"/>
              </a:ext>
            </a:extLst>
          </p:cNvPr>
          <p:cNvGrpSpPr>
            <a:grpSpLocks noChangeAspect="1"/>
          </p:cNvGrpSpPr>
          <p:nvPr/>
        </p:nvGrpSpPr>
        <p:grpSpPr>
          <a:xfrm>
            <a:off x="216000" y="6195600"/>
            <a:ext cx="1246155" cy="360000"/>
            <a:chOff x="242284" y="5394695"/>
            <a:chExt cx="4285714" cy="1238095"/>
          </a:xfrm>
        </p:grpSpPr>
        <p:pic>
          <p:nvPicPr>
            <p:cNvPr id="11" name="圖片 10">
              <a:extLst>
                <a:ext uri="{FF2B5EF4-FFF2-40B4-BE49-F238E27FC236}">
                  <a16:creationId xmlns:a16="http://schemas.microsoft.com/office/drawing/2014/main" id="{26C6A3D6-F77B-0868-645F-F06E58E91B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9" name="圖片 18">
              <a:extLst>
                <a:ext uri="{FF2B5EF4-FFF2-40B4-BE49-F238E27FC236}">
                  <a16:creationId xmlns:a16="http://schemas.microsoft.com/office/drawing/2014/main" id="{1DA2136E-8837-E874-92E2-C18F815BDF7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graphicFrame>
        <p:nvGraphicFramePr>
          <p:cNvPr id="23" name="資料庫圖表 22">
            <a:extLst>
              <a:ext uri="{FF2B5EF4-FFF2-40B4-BE49-F238E27FC236}">
                <a16:creationId xmlns:a16="http://schemas.microsoft.com/office/drawing/2014/main" id="{7BAC144E-49A9-84FF-C992-0F080C6262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76038856"/>
              </p:ext>
            </p:extLst>
          </p:nvPr>
        </p:nvGraphicFramePr>
        <p:xfrm>
          <a:off x="1027385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2068051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版面配置區 8" descr="橋樑頂端的特寫">
            <a:extLst>
              <a:ext uri="{FF2B5EF4-FFF2-40B4-BE49-F238E27FC236}">
                <a16:creationId xmlns:a16="http://schemas.microsoft.com/office/drawing/2014/main" id="{032D3464-35A7-A04C-BFD9-82F88CBEEAC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8460295B-54B9-4937-90E3-BAB9CE69E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2050" y="2977542"/>
            <a:ext cx="7327900" cy="902916"/>
          </a:xfrm>
        </p:spPr>
        <p:txBody>
          <a:bodyPr rtlCol="0" anchor="ctr">
            <a:normAutofit/>
          </a:bodyPr>
          <a:lstStyle/>
          <a:p>
            <a:pPr rtl="0"/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一年兩退</a:t>
            </a:r>
          </a:p>
        </p:txBody>
      </p:sp>
    </p:spTree>
    <p:extLst>
      <p:ext uri="{BB962C8B-B14F-4D97-AF65-F5344CB8AC3E}">
        <p14:creationId xmlns:p14="http://schemas.microsoft.com/office/powerpoint/2010/main" val="6575177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C55E2E3E-148D-4BE4-88A4-447C4BC35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016" y="983785"/>
            <a:ext cx="8447439" cy="1074828"/>
          </a:xfrm>
        </p:spPr>
        <p:txBody>
          <a:bodyPr rtlCol="0"/>
          <a:lstStyle/>
          <a:p>
            <a:pPr rtl="0"/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一年兩退爭取進程 </a:t>
            </a:r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02453A7-9875-B44D-8277-1DB05E4F5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zh-TW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一年兩退</a:t>
            </a: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1EFF074D-9F29-6C43-83AB-50F59C756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1342" y="6356350"/>
            <a:ext cx="1539658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altLang="zh-TW" smtClean="0"/>
              <a:pPr rtl="0"/>
              <a:t>5</a:t>
            </a:fld>
            <a:endParaRPr lang="zh-TW" altLang="en-US" dirty="0"/>
          </a:p>
        </p:txBody>
      </p:sp>
      <p:graphicFrame>
        <p:nvGraphicFramePr>
          <p:cNvPr id="7" name="圖表 2" descr="時間表 SmartArt 圖形">
            <a:extLst>
              <a:ext uri="{FF2B5EF4-FFF2-40B4-BE49-F238E27FC236}">
                <a16:creationId xmlns:a16="http://schemas.microsoft.com/office/drawing/2014/main" id="{DF907B30-D0EC-08DB-047D-ABBEDA1CDA2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7472397"/>
              </p:ext>
            </p:extLst>
          </p:nvPr>
        </p:nvGraphicFramePr>
        <p:xfrm>
          <a:off x="1062000" y="1839600"/>
          <a:ext cx="10216430" cy="436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" name="群組 1">
            <a:extLst>
              <a:ext uri="{FF2B5EF4-FFF2-40B4-BE49-F238E27FC236}">
                <a16:creationId xmlns:a16="http://schemas.microsoft.com/office/drawing/2014/main" id="{E7F20B2C-4C6F-3896-4FD4-7E3EBA86005E}"/>
              </a:ext>
            </a:extLst>
          </p:cNvPr>
          <p:cNvGrpSpPr>
            <a:grpSpLocks noChangeAspect="1"/>
          </p:cNvGrpSpPr>
          <p:nvPr/>
        </p:nvGrpSpPr>
        <p:grpSpPr>
          <a:xfrm>
            <a:off x="216000" y="6195600"/>
            <a:ext cx="1246155" cy="360000"/>
            <a:chOff x="242284" y="5394695"/>
            <a:chExt cx="4285714" cy="1238095"/>
          </a:xfrm>
        </p:grpSpPr>
        <p:pic>
          <p:nvPicPr>
            <p:cNvPr id="8" name="圖片 7">
              <a:extLst>
                <a:ext uri="{FF2B5EF4-FFF2-40B4-BE49-F238E27FC236}">
                  <a16:creationId xmlns:a16="http://schemas.microsoft.com/office/drawing/2014/main" id="{748D49B0-52AA-34AD-23C5-CF5F2E56BC7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B77B119A-5AA1-28C5-CE5C-8C1F8671C18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32498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D0B6389-2374-4677-B8BB-59410CCC3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016" y="983785"/>
            <a:ext cx="8447439" cy="1074828"/>
          </a:xfrm>
        </p:spPr>
        <p:txBody>
          <a:bodyPr rtlCol="0">
            <a:normAutofit/>
          </a:bodyPr>
          <a:lstStyle/>
          <a:p>
            <a:pPr rtl="0"/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延退作業要點草案</a:t>
            </a:r>
          </a:p>
        </p:txBody>
      </p:sp>
      <p:grpSp>
        <p:nvGrpSpPr>
          <p:cNvPr id="7" name="群組 6" descr="時間表預留位置 ">
            <a:extLst>
              <a:ext uri="{FF2B5EF4-FFF2-40B4-BE49-F238E27FC236}">
                <a16:creationId xmlns:a16="http://schemas.microsoft.com/office/drawing/2014/main" id="{ACC3A21C-D951-0749-8030-62460C9DFA20}"/>
              </a:ext>
            </a:extLst>
          </p:cNvPr>
          <p:cNvGrpSpPr/>
          <p:nvPr/>
        </p:nvGrpSpPr>
        <p:grpSpPr>
          <a:xfrm>
            <a:off x="1044375" y="2048256"/>
            <a:ext cx="9775507" cy="3818931"/>
            <a:chOff x="1060704" y="2048256"/>
            <a:chExt cx="9775507" cy="3818931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6146D639-1AF7-9544-89CB-5863F22FD6AD}"/>
                </a:ext>
              </a:extLst>
            </p:cNvPr>
            <p:cNvSpPr/>
            <p:nvPr/>
          </p:nvSpPr>
          <p:spPr>
            <a:xfrm>
              <a:off x="1060704" y="2048256"/>
              <a:ext cx="1828800" cy="38189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3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5128" tIns="1662700" rIns="135128" bIns="898915" numCol="1" spcCol="1270" rtlCol="0" anchor="t" anchorCtr="1">
              <a:noAutofit/>
            </a:bodyPr>
            <a:lstStyle/>
            <a:p>
              <a:pPr lvl="0" algn="ctr" defTabSz="8445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kern="1200" spc="160" dirty="0">
                  <a:solidFill>
                    <a:schemeClr val="tx2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基於技術及經驗傳承需要，</a:t>
              </a:r>
              <a:r>
                <a:rPr lang="zh-TW" altLang="en-US" kern="1200" spc="160" dirty="0">
                  <a:solidFill>
                    <a:srgbClr val="FF0000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確有</a:t>
              </a:r>
              <a:r>
                <a:rPr lang="zh-TW" altLang="en-US" kern="1200" spc="160" dirty="0">
                  <a:solidFill>
                    <a:schemeClr val="tx2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延退之</a:t>
              </a:r>
              <a:r>
                <a:rPr lang="zh-TW" altLang="en-US" kern="1200" spc="160" dirty="0">
                  <a:solidFill>
                    <a:srgbClr val="FF0000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必要</a:t>
              </a: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A49B3011-0D4E-5642-8F55-71996D5CCC4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55064" y="2537419"/>
              <a:ext cx="640080" cy="6400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rtlCol="0" anchor="ctr"/>
            <a:lstStyle/>
            <a:p>
              <a:pPr algn="ctr" rtl="0"/>
              <a:r>
                <a:rPr lang="en-US" altLang="zh-TW" sz="2800"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1</a:t>
              </a:r>
              <a:endParaRPr lang="zh-TW" altLang="en-US" sz="280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21CB4AB2-9E97-4D40-B2F1-A3F55B1E9090}"/>
                </a:ext>
              </a:extLst>
            </p:cNvPr>
            <p:cNvSpPr/>
            <p:nvPr/>
          </p:nvSpPr>
          <p:spPr>
            <a:xfrm>
              <a:off x="3047381" y="2048256"/>
              <a:ext cx="1828800" cy="38189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3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5128" tIns="1662700" rIns="135128" bIns="898915" numCol="1" spcCol="1270" rtlCol="0" anchor="t" anchorCtr="1">
              <a:noAutofit/>
            </a:bodyPr>
            <a:lstStyle/>
            <a:p>
              <a:pPr lvl="0" algn="ctr" defTabSz="8445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kern="1200" spc="160" dirty="0">
                  <a:solidFill>
                    <a:schemeClr val="tx2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近</a:t>
              </a:r>
              <a:r>
                <a:rPr lang="en-US" altLang="zh-TW" kern="1200" spc="160" dirty="0">
                  <a:solidFill>
                    <a:schemeClr val="tx2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3</a:t>
              </a:r>
              <a:r>
                <a:rPr lang="zh-TW" altLang="en-US" kern="1200" spc="160" dirty="0">
                  <a:solidFill>
                    <a:schemeClr val="tx2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年</a:t>
              </a:r>
              <a:r>
                <a:rPr lang="zh-TW" altLang="en-US" kern="1200" spc="160" dirty="0">
                  <a:solidFill>
                    <a:srgbClr val="FF0000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考核</a:t>
              </a:r>
              <a:r>
                <a:rPr lang="zh-TW" altLang="en-US" kern="1200" spc="160" dirty="0">
                  <a:solidFill>
                    <a:schemeClr val="tx2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，至少</a:t>
              </a:r>
              <a:r>
                <a:rPr lang="en-US" altLang="zh-TW" kern="1200" spc="160" dirty="0">
                  <a:solidFill>
                    <a:srgbClr val="FF0000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1</a:t>
              </a:r>
              <a:r>
                <a:rPr lang="zh-TW" altLang="en-US" kern="1200" spc="160" dirty="0">
                  <a:solidFill>
                    <a:srgbClr val="FF0000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甲</a:t>
              </a:r>
              <a:r>
                <a:rPr lang="en-US" altLang="zh-TW" kern="1200" spc="160" dirty="0">
                  <a:solidFill>
                    <a:srgbClr val="FF0000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2</a:t>
              </a:r>
              <a:r>
                <a:rPr lang="zh-TW" altLang="en-US" kern="1200" spc="160" dirty="0">
                  <a:solidFill>
                    <a:srgbClr val="FF0000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乙</a:t>
              </a:r>
              <a:r>
                <a:rPr lang="zh-TW" altLang="en-US" kern="1200" spc="160" dirty="0">
                  <a:solidFill>
                    <a:schemeClr val="tx2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以上</a:t>
              </a: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E5E93DBA-8C0F-5C43-9EA8-62F46C3757F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41741" y="2537419"/>
              <a:ext cx="640080" cy="6400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rtlCol="0" anchor="ctr"/>
            <a:lstStyle/>
            <a:p>
              <a:pPr algn="ctr" rtl="0"/>
              <a:r>
                <a:rPr lang="en-US" altLang="zh-TW" sz="2800"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2</a:t>
              </a:r>
              <a:endParaRPr lang="zh-TW" altLang="en-US" sz="280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4F701027-0723-2745-B4FC-2C8285C84695}"/>
                </a:ext>
              </a:extLst>
            </p:cNvPr>
            <p:cNvSpPr/>
            <p:nvPr/>
          </p:nvSpPr>
          <p:spPr>
            <a:xfrm>
              <a:off x="5034058" y="2048256"/>
              <a:ext cx="1828800" cy="38189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3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5128" tIns="1662700" rIns="135128" bIns="898915" numCol="1" spcCol="1270" rtlCol="0" anchor="t" anchorCtr="1">
              <a:noAutofit/>
            </a:bodyPr>
            <a:lstStyle/>
            <a:p>
              <a:pPr lvl="0" algn="ctr" defTabSz="8445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kern="1200" spc="160" dirty="0">
                  <a:solidFill>
                    <a:schemeClr val="tx2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近</a:t>
              </a:r>
              <a:r>
                <a:rPr lang="en-US" altLang="zh-TW" kern="1200" spc="160" dirty="0">
                  <a:solidFill>
                    <a:schemeClr val="tx2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3</a:t>
              </a:r>
              <a:r>
                <a:rPr lang="zh-TW" altLang="en-US" kern="1200" spc="160" dirty="0">
                  <a:solidFill>
                    <a:schemeClr val="tx2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年</a:t>
              </a:r>
              <a:r>
                <a:rPr lang="zh-TW" altLang="en-US" kern="1200" spc="160" dirty="0">
                  <a:solidFill>
                    <a:srgbClr val="FF0000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未受記過</a:t>
              </a:r>
              <a:r>
                <a:rPr lang="zh-TW" altLang="en-US" kern="1200" spc="160" dirty="0">
                  <a:solidFill>
                    <a:schemeClr val="tx2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以上之處分</a:t>
              </a: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649F9697-781F-F847-9FE8-C7E9AEF911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28418" y="2537419"/>
              <a:ext cx="640080" cy="6400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rtlCol="0" anchor="ctr"/>
            <a:lstStyle/>
            <a:p>
              <a:pPr algn="ctr" rtl="0"/>
              <a:r>
                <a:rPr lang="en-US" altLang="zh-TW" sz="2800"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3</a:t>
              </a:r>
              <a:endParaRPr lang="zh-TW" altLang="en-US" sz="280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660246C7-7995-0849-8AB1-B92F4280EC69}"/>
                </a:ext>
              </a:extLst>
            </p:cNvPr>
            <p:cNvSpPr/>
            <p:nvPr/>
          </p:nvSpPr>
          <p:spPr>
            <a:xfrm>
              <a:off x="7020735" y="2048256"/>
              <a:ext cx="1828800" cy="38189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3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5128" tIns="1662700" rIns="135128" bIns="898915" numCol="1" spcCol="1270" rtlCol="0" anchor="t" anchorCtr="1">
              <a:noAutofit/>
            </a:bodyPr>
            <a:lstStyle/>
            <a:p>
              <a:pPr lvl="0" algn="ctr" defTabSz="8445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kern="1200" spc="160" dirty="0">
                  <a:solidFill>
                    <a:schemeClr val="tx2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身心健康，</a:t>
              </a:r>
              <a:r>
                <a:rPr lang="zh-TW" altLang="en-US" kern="1200" spc="160" dirty="0">
                  <a:solidFill>
                    <a:srgbClr val="FF0000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無重大疾病</a:t>
              </a:r>
              <a:r>
                <a:rPr lang="zh-TW" altLang="en-US" kern="1200" spc="160" dirty="0">
                  <a:solidFill>
                    <a:schemeClr val="tx2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影響工作及</a:t>
              </a:r>
              <a:r>
                <a:rPr lang="en-US" altLang="zh-TW" kern="1200" spc="160" dirty="0">
                  <a:solidFill>
                    <a:schemeClr val="tx2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1</a:t>
              </a:r>
              <a:r>
                <a:rPr lang="zh-TW" altLang="en-US" kern="1200" spc="160" dirty="0">
                  <a:solidFill>
                    <a:schemeClr val="tx2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年內未</a:t>
              </a:r>
              <a:r>
                <a:rPr lang="zh-TW" altLang="en-US" kern="1200" spc="160" dirty="0">
                  <a:solidFill>
                    <a:srgbClr val="FF0000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有請事、病假</a:t>
              </a:r>
              <a:r>
                <a:rPr lang="zh-TW" altLang="en-US" kern="1200" spc="160" dirty="0">
                  <a:solidFill>
                    <a:schemeClr val="tx2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超過</a:t>
              </a:r>
              <a:r>
                <a:rPr lang="en-US" altLang="zh-TW" kern="1200" spc="160" dirty="0">
                  <a:solidFill>
                    <a:srgbClr val="FF0000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2</a:t>
              </a:r>
              <a:r>
                <a:rPr lang="zh-TW" altLang="en-US" kern="1200" spc="160" dirty="0">
                  <a:solidFill>
                    <a:srgbClr val="FF0000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個月</a:t>
              </a:r>
              <a:r>
                <a:rPr lang="zh-TW" altLang="en-US" kern="1200" spc="160" dirty="0">
                  <a:solidFill>
                    <a:schemeClr val="tx2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之情形</a:t>
              </a: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3C43EDC7-0C86-824A-B896-9214C6F5E6A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15095" y="2537419"/>
              <a:ext cx="640080" cy="6400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rtlCol="0" anchor="ctr"/>
            <a:lstStyle/>
            <a:p>
              <a:pPr algn="ctr" rtl="0"/>
              <a:r>
                <a:rPr lang="en-US" altLang="zh-TW" sz="2800"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4</a:t>
              </a:r>
              <a:endParaRPr lang="zh-TW" altLang="en-US" sz="280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D26DEB4E-5043-BB4F-B5CF-C6E87E8F4DA3}"/>
                </a:ext>
              </a:extLst>
            </p:cNvPr>
            <p:cNvSpPr/>
            <p:nvPr/>
          </p:nvSpPr>
          <p:spPr>
            <a:xfrm>
              <a:off x="9007411" y="2048256"/>
              <a:ext cx="1828800" cy="38189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3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5128" tIns="1662700" rIns="135128" bIns="898915" numCol="1" spcCol="1270" rtlCol="0" anchor="t" anchorCtr="1">
              <a:noAutofit/>
            </a:bodyPr>
            <a:lstStyle/>
            <a:p>
              <a:pPr lvl="0" algn="ctr" defTabSz="8445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kern="1200" spc="160" dirty="0">
                  <a:solidFill>
                    <a:schemeClr val="tx2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不得有自願退休、命令退休、留資停薪、停職、休職、涉犯貪汙瀆職或經判刑者</a:t>
              </a: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586665D5-90A6-E942-822D-7B06D2ED542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601771" y="2537419"/>
              <a:ext cx="640080" cy="6400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rtlCol="0" anchor="ctr"/>
            <a:lstStyle/>
            <a:p>
              <a:pPr algn="ctr" rtl="0"/>
              <a:r>
                <a:rPr lang="en-US" altLang="zh-TW" sz="2800"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5</a:t>
              </a:r>
              <a:endParaRPr lang="zh-TW" altLang="en-US" sz="280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</p:grp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D81F8B4F-7B20-2A48-AB91-C7ECCE2E1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zh-TW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一年兩退</a:t>
            </a: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CC6F2842-B659-8D45-B864-958082AAA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1342" y="6356350"/>
            <a:ext cx="1539658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altLang="zh-TW" smtClean="0"/>
              <a:pPr rtl="0"/>
              <a:t>6</a:t>
            </a:fld>
            <a:endParaRPr lang="zh-TW" altLang="en-US"/>
          </a:p>
        </p:txBody>
      </p:sp>
      <p:grpSp>
        <p:nvGrpSpPr>
          <p:cNvPr id="6" name="群組 5">
            <a:extLst>
              <a:ext uri="{FF2B5EF4-FFF2-40B4-BE49-F238E27FC236}">
                <a16:creationId xmlns:a16="http://schemas.microsoft.com/office/drawing/2014/main" id="{758C539C-0A0F-BA8B-3709-7DB32EDAFD77}"/>
              </a:ext>
            </a:extLst>
          </p:cNvPr>
          <p:cNvGrpSpPr>
            <a:grpSpLocks noChangeAspect="1"/>
          </p:cNvGrpSpPr>
          <p:nvPr/>
        </p:nvGrpSpPr>
        <p:grpSpPr>
          <a:xfrm>
            <a:off x="216000" y="6195600"/>
            <a:ext cx="1246155" cy="360000"/>
            <a:chOff x="242284" y="5394695"/>
            <a:chExt cx="4285714" cy="1238095"/>
          </a:xfrm>
        </p:grpSpPr>
        <p:pic>
          <p:nvPicPr>
            <p:cNvPr id="11" name="圖片 10">
              <a:extLst>
                <a:ext uri="{FF2B5EF4-FFF2-40B4-BE49-F238E27FC236}">
                  <a16:creationId xmlns:a16="http://schemas.microsoft.com/office/drawing/2014/main" id="{26C6A3D6-F77B-0868-645F-F06E58E91B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9" name="圖片 18">
              <a:extLst>
                <a:ext uri="{FF2B5EF4-FFF2-40B4-BE49-F238E27FC236}">
                  <a16:creationId xmlns:a16="http://schemas.microsoft.com/office/drawing/2014/main" id="{1DA2136E-8837-E874-92E2-C18F815BDF7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002092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版面配置區 5" descr="一張含有 個人, 室內, 人, 桌 的圖片&#10;&#10;自動產生的描述">
            <a:extLst>
              <a:ext uri="{FF2B5EF4-FFF2-40B4-BE49-F238E27FC236}">
                <a16:creationId xmlns:a16="http://schemas.microsoft.com/office/drawing/2014/main" id="{BB69867F-FCE6-9234-0597-2BED3CEC340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3207" r="3716"/>
          <a:stretch/>
        </p:blipFill>
        <p:spPr>
          <a:xfrm>
            <a:off x="3681047" y="10"/>
            <a:ext cx="8510952" cy="6857990"/>
          </a:xfrm>
          <a:noFill/>
        </p:spPr>
      </p:pic>
      <p:sp>
        <p:nvSpPr>
          <p:cNvPr id="47" name="標題 46">
            <a:extLst>
              <a:ext uri="{FF2B5EF4-FFF2-40B4-BE49-F238E27FC236}">
                <a16:creationId xmlns:a16="http://schemas.microsoft.com/office/drawing/2014/main" id="{167D37B9-A301-4761-8990-91AFC6B1E3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3683" y="879635"/>
            <a:ext cx="6192892" cy="1198179"/>
          </a:xfrm>
        </p:spPr>
        <p:txBody>
          <a:bodyPr wrap="square" rtlCol="0" anchor="ctr">
            <a:normAutofit/>
          </a:bodyPr>
          <a:lstStyle/>
          <a:p>
            <a:pPr rtl="0"/>
            <a:r>
              <a:rPr lang="zh-TW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一年兩退作業要點專案會議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EFB90AB4-D228-4548-B072-7264982123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6016" y="2551819"/>
            <a:ext cx="2952599" cy="3539265"/>
          </a:xfrm>
        </p:spPr>
        <p:txBody>
          <a:bodyPr rtlCol="0">
            <a:normAutofit/>
          </a:bodyPr>
          <a:lstStyle/>
          <a:p>
            <a:pPr marL="342900" indent="-342900" rtl="0">
              <a:buFont typeface="Wingdings" panose="05000000000000000000" pitchFamily="2" charset="2"/>
              <a:buChar char="n"/>
            </a:pPr>
            <a:r>
              <a:rPr lang="zh-TW" altLang="en-US" sz="2800" dirty="0"/>
              <a:t>採</a:t>
            </a:r>
            <a:r>
              <a:rPr lang="zh-TW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負面表列</a:t>
            </a:r>
            <a:r>
              <a:rPr lang="zh-TW" altLang="en-US" sz="2800" dirty="0"/>
              <a:t>並</a:t>
            </a:r>
            <a:r>
              <a:rPr lang="zh-TW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簡化</a:t>
            </a:r>
            <a:r>
              <a:rPr lang="zh-TW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認定</a:t>
            </a:r>
            <a:r>
              <a:rPr lang="zh-TW" altLang="en-US" sz="2800" dirty="0"/>
              <a:t>方式</a:t>
            </a:r>
          </a:p>
          <a:p>
            <a:pPr marL="342900" indent="-342900" rtl="0">
              <a:buFont typeface="Wingdings" panose="05000000000000000000" pitchFamily="2" charset="2"/>
              <a:buChar char="n"/>
            </a:pPr>
            <a:r>
              <a:rPr lang="en-US" altLang="zh-TW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r>
              <a:rPr lang="zh-TW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月底</a:t>
            </a:r>
            <a:r>
              <a:rPr lang="zh-TW" altLang="en-US" sz="2800" dirty="0"/>
              <a:t>前適用</a:t>
            </a:r>
            <a:r>
              <a:rPr lang="zh-TW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施行</a:t>
            </a:r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4935E91E-7CC8-9B42-8C6A-FB302D879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zh-TW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一年兩退</a:t>
            </a:r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C00386A5-8AD2-1C49-821C-F0DB60EA6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1342" y="6356350"/>
            <a:ext cx="1539658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fld id="{294A09A9-5501-47C1-A89A-A340965A2BE2}" type="slidenum">
              <a:rPr lang="en-US" altLang="zh-TW" smtClean="0"/>
              <a:pPr rtl="0">
                <a:spcAft>
                  <a:spcPts val="600"/>
                </a:spcAft>
              </a:pPr>
              <a:t>7</a:t>
            </a:fld>
            <a:endParaRPr lang="zh-TW" altLang="en-US"/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id="{384C72BB-4CF9-1C86-200F-0C8FC09065AA}"/>
              </a:ext>
            </a:extLst>
          </p:cNvPr>
          <p:cNvGrpSpPr>
            <a:grpSpLocks noChangeAspect="1"/>
          </p:cNvGrpSpPr>
          <p:nvPr/>
        </p:nvGrpSpPr>
        <p:grpSpPr>
          <a:xfrm>
            <a:off x="216000" y="6195600"/>
            <a:ext cx="1246155" cy="360000"/>
            <a:chOff x="242284" y="5394695"/>
            <a:chExt cx="4285714" cy="1238095"/>
          </a:xfrm>
        </p:grpSpPr>
        <p:pic>
          <p:nvPicPr>
            <p:cNvPr id="4" name="圖片 3">
              <a:extLst>
                <a:ext uri="{FF2B5EF4-FFF2-40B4-BE49-F238E27FC236}">
                  <a16:creationId xmlns:a16="http://schemas.microsoft.com/office/drawing/2014/main" id="{7FC4AF73-7902-546C-30A9-E7D7BAFE36B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66C94726-B3BC-8F11-F434-FDB671BA8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631196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 descr="一張含有 個人, 室內, 團體, 桌 的圖片&#10;&#10;自動產生的描述">
            <a:extLst>
              <a:ext uri="{FF2B5EF4-FFF2-40B4-BE49-F238E27FC236}">
                <a16:creationId xmlns:a16="http://schemas.microsoft.com/office/drawing/2014/main" id="{3081F488-B2D2-D817-81A9-90CC8D6CF54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961" r="5962"/>
          <a:stretch/>
        </p:blipFill>
        <p:spPr>
          <a:xfrm>
            <a:off x="3681047" y="10"/>
            <a:ext cx="8510952" cy="6857990"/>
          </a:xfrm>
          <a:noFill/>
        </p:spPr>
      </p:pic>
      <p:sp>
        <p:nvSpPr>
          <p:cNvPr id="47" name="標題 46">
            <a:extLst>
              <a:ext uri="{FF2B5EF4-FFF2-40B4-BE49-F238E27FC236}">
                <a16:creationId xmlns:a16="http://schemas.microsoft.com/office/drawing/2014/main" id="{167D37B9-A301-4761-8990-91AFC6B1E3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3683" y="879635"/>
            <a:ext cx="6192892" cy="1198179"/>
          </a:xfrm>
        </p:spPr>
        <p:txBody>
          <a:bodyPr wrap="square" rtlCol="0" anchor="ctr">
            <a:normAutofit/>
          </a:bodyPr>
          <a:lstStyle/>
          <a:p>
            <a:pPr rtl="0"/>
            <a:r>
              <a:rPr lang="zh-TW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一年兩退作業要點專案會議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EFB90AB4-D228-4548-B072-7264982123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6016" y="2551819"/>
            <a:ext cx="2952599" cy="3539265"/>
          </a:xfrm>
        </p:spPr>
        <p:txBody>
          <a:bodyPr rtlCol="0">
            <a:normAutofit/>
          </a:bodyPr>
          <a:lstStyle/>
          <a:p>
            <a:pPr rtl="0"/>
            <a:r>
              <a:rPr lang="zh-TW" altLang="en-US" dirty="0"/>
              <a:t>基於技術及經驗傳承需要，認定屆退人員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不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沒有</a:t>
            </a:r>
            <a:r>
              <a:rPr lang="zh-TW" altLang="en-US" dirty="0"/>
              <a:t>，得延後屆退日</a:t>
            </a:r>
          </a:p>
          <a:p>
            <a:pPr marL="342900" indent="-342900" rtl="0">
              <a:buFont typeface="Wingdings" panose="05000000000000000000" pitchFamily="2" charset="2"/>
              <a:buChar char="n"/>
            </a:pP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不</a:t>
            </a:r>
            <a:r>
              <a:rPr lang="zh-TW" altLang="en-US" dirty="0"/>
              <a:t>曾涉犯重大違失</a:t>
            </a:r>
            <a:endParaRPr lang="en-US" altLang="zh-TW" dirty="0"/>
          </a:p>
          <a:p>
            <a:pPr marL="342900" indent="-342900" rtl="0">
              <a:buFont typeface="Wingdings" panose="05000000000000000000" pitchFamily="2" charset="2"/>
              <a:buChar char="n"/>
            </a:pPr>
            <a:r>
              <a:rPr lang="zh-TW" altLang="en-US" dirty="0"/>
              <a:t>三年內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不</a:t>
            </a:r>
            <a:r>
              <a:rPr lang="zh-TW" altLang="en-US" dirty="0"/>
              <a:t>曾考列丙等以下</a:t>
            </a:r>
          </a:p>
          <a:p>
            <a:pPr marL="342900" indent="-342900" rtl="0">
              <a:buFont typeface="Wingdings" panose="05000000000000000000" pitchFamily="2" charset="2"/>
              <a:buChar char="n"/>
            </a:pP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沒有</a:t>
            </a:r>
            <a:r>
              <a:rPr lang="zh-TW" altLang="en-US" dirty="0"/>
              <a:t>身體無法負荷工作之情事</a:t>
            </a:r>
          </a:p>
          <a:p>
            <a:pPr marL="342900" indent="-342900" rtl="0">
              <a:buFont typeface="Wingdings" panose="05000000000000000000" pitchFamily="2" charset="2"/>
              <a:buChar char="n"/>
            </a:pPr>
            <a:endParaRPr lang="zh-TW" altLang="en-US" sz="2400" dirty="0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4935E91E-7CC8-9B42-8C6A-FB302D879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 anchor="ctr">
            <a:normAutofit/>
          </a:bodyPr>
          <a:lstStyle/>
          <a:p>
            <a:pPr marL="0" marR="0" lvl="0" indent="0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1" i="0" u="none" strike="noStrike" kern="1200" cap="none" spc="5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一年兩退</a:t>
            </a:r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C00386A5-8AD2-1C49-821C-F0DB60EA6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1342" y="6356350"/>
            <a:ext cx="1539658" cy="365125"/>
          </a:xfrm>
        </p:spPr>
        <p:txBody>
          <a:bodyPr rtlCol="0" anchor="ctr">
            <a:normAutofit/>
          </a:bodyPr>
          <a:lstStyle/>
          <a:p>
            <a:pPr marL="0" marR="0" lvl="0" indent="0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294A09A9-5501-47C1-A89A-A340965A2BE2}" type="slidenum">
              <a:rPr kumimoji="0" lang="en-US" altLang="zh-TW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</a:rPr>
              <a:pPr marL="0" marR="0" lvl="0" indent="0" defTabSz="914400" rtl="0" eaLnBrk="1" fontAlgn="auto" latinLnBrk="0" hangingPunct="1"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TW" altLang="en-US" b="0" i="0" u="none" strike="noStrike" kern="1200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id="{A9E79CD7-9621-C661-2FEC-A7AAC0A9AB1A}"/>
              </a:ext>
            </a:extLst>
          </p:cNvPr>
          <p:cNvGrpSpPr>
            <a:grpSpLocks noChangeAspect="1"/>
          </p:cNvGrpSpPr>
          <p:nvPr/>
        </p:nvGrpSpPr>
        <p:grpSpPr>
          <a:xfrm>
            <a:off x="216000" y="6195600"/>
            <a:ext cx="1246155" cy="360000"/>
            <a:chOff x="242284" y="5394695"/>
            <a:chExt cx="4285714" cy="1238095"/>
          </a:xfrm>
        </p:grpSpPr>
        <p:pic>
          <p:nvPicPr>
            <p:cNvPr id="4" name="圖片 3">
              <a:extLst>
                <a:ext uri="{FF2B5EF4-FFF2-40B4-BE49-F238E27FC236}">
                  <a16:creationId xmlns:a16="http://schemas.microsoft.com/office/drawing/2014/main" id="{2132711C-5796-63BD-88D0-5BDADCB75C8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2B45AF9B-8D55-FE0D-F153-035617A504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415273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C503702-AE9F-514C-8035-3C03A5CAD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zh-TW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一年兩退</a:t>
            </a: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8D8D8CC6-5AA3-F948-9D06-5681F95A5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1342" y="6356350"/>
            <a:ext cx="1539658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altLang="zh-TW" smtClean="0"/>
              <a:pPr rtl="0"/>
              <a:t>9</a:t>
            </a:fld>
            <a:endParaRPr lang="zh-TW" altLang="en-US"/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5BCF902B-683E-DBA2-6E7A-AD59B4199A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2553" y="0"/>
            <a:ext cx="5866894" cy="6858000"/>
          </a:xfrm>
          <a:prstGeom prst="rect">
            <a:avLst/>
          </a:prstGeom>
        </p:spPr>
      </p:pic>
      <p:grpSp>
        <p:nvGrpSpPr>
          <p:cNvPr id="13" name="群組 12">
            <a:extLst>
              <a:ext uri="{FF2B5EF4-FFF2-40B4-BE49-F238E27FC236}">
                <a16:creationId xmlns:a16="http://schemas.microsoft.com/office/drawing/2014/main" id="{D2F50197-52BA-87C8-AA18-2BFA84BA926A}"/>
              </a:ext>
            </a:extLst>
          </p:cNvPr>
          <p:cNvGrpSpPr>
            <a:grpSpLocks noChangeAspect="1"/>
          </p:cNvGrpSpPr>
          <p:nvPr/>
        </p:nvGrpSpPr>
        <p:grpSpPr>
          <a:xfrm>
            <a:off x="216000" y="6195600"/>
            <a:ext cx="1246155" cy="360000"/>
            <a:chOff x="242284" y="5394695"/>
            <a:chExt cx="4285714" cy="1238095"/>
          </a:xfrm>
        </p:grpSpPr>
        <p:pic>
          <p:nvPicPr>
            <p:cNvPr id="14" name="圖片 13">
              <a:extLst>
                <a:ext uri="{FF2B5EF4-FFF2-40B4-BE49-F238E27FC236}">
                  <a16:creationId xmlns:a16="http://schemas.microsoft.com/office/drawing/2014/main" id="{BAF34555-66B5-B48E-12E5-985497536CE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5" name="圖片 14">
              <a:extLst>
                <a:ext uri="{FF2B5EF4-FFF2-40B4-BE49-F238E27FC236}">
                  <a16:creationId xmlns:a16="http://schemas.microsoft.com/office/drawing/2014/main" id="{63745AE7-F303-9E82-F51C-37C493FA2C5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129174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投影片編號版面配置區 7">
            <a:extLst>
              <a:ext uri="{FF2B5EF4-FFF2-40B4-BE49-F238E27FC236}">
                <a16:creationId xmlns:a16="http://schemas.microsoft.com/office/drawing/2014/main" id="{03AC2372-63EE-2148-9148-A947101C2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1342" y="6356350"/>
            <a:ext cx="1539658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fld id="{294A09A9-5501-47C1-A89A-A340965A2BE2}" type="slidenum">
              <a:rPr lang="en-US" altLang="zh-TW" smtClean="0"/>
              <a:pPr rtl="0">
                <a:spcAft>
                  <a:spcPts val="600"/>
                </a:spcAft>
              </a:pPr>
              <a:t>10</a:t>
            </a:fld>
            <a:endParaRPr lang="zh-TW" alt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8C543F67-9C70-4748-8C0C-3A7863422F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3683" y="879636"/>
            <a:ext cx="6192892" cy="1198179"/>
          </a:xfrm>
        </p:spPr>
        <p:txBody>
          <a:bodyPr wrap="square" rtlCol="0" anchor="ctr">
            <a:normAutofit/>
          </a:bodyPr>
          <a:lstStyle/>
          <a:p>
            <a:pPr rtl="0">
              <a:lnSpc>
                <a:spcPct val="90000"/>
              </a:lnSpc>
            </a:pP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勞基法之退休類型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5B371F2-DBA5-415A-82C8-651F587B85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6015" y="2551819"/>
            <a:ext cx="5374718" cy="3539265"/>
          </a:xfrm>
        </p:spPr>
        <p:txBody>
          <a:bodyPr vert="horz" lIns="91440" tIns="45720" rIns="91440" bIns="45720" rtlCol="0">
            <a:normAutofit/>
          </a:bodyPr>
          <a:lstStyle/>
          <a:p>
            <a:pPr marL="285750" indent="-285750" rtl="0">
              <a:buFont typeface="Wingdings" panose="05000000000000000000" pitchFamily="2" charset="2"/>
              <a:buChar char="l"/>
            </a:pP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自請</a:t>
            </a:r>
            <a:r>
              <a:rPr lang="zh-TW" altLang="en-US" dirty="0"/>
              <a:t>退休（勞</a:t>
            </a:r>
            <a:r>
              <a:rPr lang="en-US" altLang="zh-TW" dirty="0"/>
              <a:t>-53</a:t>
            </a:r>
            <a:r>
              <a:rPr lang="zh-TW" altLang="en-US" dirty="0"/>
              <a:t>），行使主體為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勞工</a:t>
            </a:r>
            <a:endParaRPr lang="en-US" altLang="zh-TW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 rtl="0">
              <a:buFont typeface="Wingdings" panose="05000000000000000000" pitchFamily="2" charset="2"/>
              <a:buChar char="l"/>
            </a:pP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強制</a:t>
            </a:r>
            <a:r>
              <a:rPr lang="zh-TW" altLang="en-US" dirty="0"/>
              <a:t>退休（勞</a:t>
            </a:r>
            <a:r>
              <a:rPr lang="en-US" altLang="zh-TW" dirty="0"/>
              <a:t>-54</a:t>
            </a:r>
            <a:r>
              <a:rPr lang="zh-TW" altLang="en-US" dirty="0"/>
              <a:t>），行使主體為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雇主</a:t>
            </a:r>
            <a:endParaRPr lang="en-US" altLang="zh-TW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rtl="0">
              <a:buNone/>
            </a:pPr>
            <a:r>
              <a:rPr lang="zh-TW" altLang="en-US" dirty="0"/>
              <a:t>強制退休之發動權乃雇主之權利，雇主有權選擇是否行使，</a:t>
            </a:r>
            <a:r>
              <a:rPr lang="zh-TW" altLang="en-US" u="sng" dirty="0"/>
              <a:t>勞工尚不得以此主張退休</a:t>
            </a:r>
            <a:r>
              <a:rPr lang="zh-TW" altLang="en-US" dirty="0"/>
              <a:t>。</a:t>
            </a:r>
            <a:endParaRPr lang="en-US" altLang="zh-TW" dirty="0"/>
          </a:p>
          <a:p>
            <a:pPr marL="0" indent="0" rtl="0">
              <a:spcBef>
                <a:spcPts val="0"/>
              </a:spcBef>
              <a:buNone/>
            </a:pPr>
            <a:r>
              <a:rPr lang="zh-TW" altLang="en-US" dirty="0"/>
              <a:t>（參照最高法院</a:t>
            </a:r>
            <a:r>
              <a:rPr lang="en-US" altLang="zh-TW" dirty="0"/>
              <a:t>71</a:t>
            </a:r>
            <a:r>
              <a:rPr lang="zh-TW" altLang="en-US" dirty="0"/>
              <a:t>年度台上字第</a:t>
            </a:r>
            <a:r>
              <a:rPr lang="en-US" altLang="zh-TW" dirty="0"/>
              <a:t>3024</a:t>
            </a:r>
            <a:r>
              <a:rPr lang="zh-TW" altLang="en-US" dirty="0"/>
              <a:t>號、</a:t>
            </a:r>
            <a:r>
              <a:rPr lang="en-US" altLang="zh-TW" dirty="0"/>
              <a:t>88</a:t>
            </a:r>
            <a:r>
              <a:rPr lang="zh-TW" altLang="en-US" dirty="0"/>
              <a:t>年度台上字第</a:t>
            </a:r>
            <a:r>
              <a:rPr lang="en-US" altLang="zh-TW" dirty="0"/>
              <a:t>1750</a:t>
            </a:r>
            <a:r>
              <a:rPr lang="zh-TW" altLang="en-US" dirty="0"/>
              <a:t>號、</a:t>
            </a:r>
            <a:r>
              <a:rPr lang="en-US" altLang="zh-TW" dirty="0"/>
              <a:t>89</a:t>
            </a:r>
            <a:r>
              <a:rPr lang="zh-TW" altLang="en-US" dirty="0"/>
              <a:t>年度台上字第</a:t>
            </a:r>
            <a:r>
              <a:rPr lang="en-US" altLang="zh-TW" dirty="0"/>
              <a:t>1571</a:t>
            </a:r>
            <a:r>
              <a:rPr lang="zh-TW" altLang="en-US" dirty="0"/>
              <a:t>號民事判決、臺灣高等法院</a:t>
            </a:r>
            <a:r>
              <a:rPr lang="en-US" altLang="zh-TW" dirty="0"/>
              <a:t>88</a:t>
            </a:r>
            <a:r>
              <a:rPr lang="zh-TW" altLang="en-US" dirty="0"/>
              <a:t>年勞上字第</a:t>
            </a:r>
            <a:r>
              <a:rPr lang="en-US" altLang="zh-TW" dirty="0"/>
              <a:t>9</a:t>
            </a:r>
            <a:r>
              <a:rPr lang="zh-TW" altLang="en-US" dirty="0"/>
              <a:t>號民事判決）</a:t>
            </a:r>
          </a:p>
        </p:txBody>
      </p:sp>
      <p:pic>
        <p:nvPicPr>
          <p:cNvPr id="14" name="圖片版面配置區 13" descr="一張含有 文字 的圖片&#10;&#10;自動產生的描述">
            <a:extLst>
              <a:ext uri="{FF2B5EF4-FFF2-40B4-BE49-F238E27FC236}">
                <a16:creationId xmlns:a16="http://schemas.microsoft.com/office/drawing/2014/main" id="{8DEE9575-8B3A-E5DC-2BF1-0B82B4D005D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/>
          <a:srcRect r="1" b="15931"/>
          <a:stretch/>
        </p:blipFill>
        <p:spPr>
          <a:xfrm>
            <a:off x="6461342" y="0"/>
            <a:ext cx="5730658" cy="6857990"/>
          </a:xfrm>
          <a:noFill/>
        </p:spPr>
      </p:pic>
      <p:sp>
        <p:nvSpPr>
          <p:cNvPr id="15" name="頁尾版面配置區 7">
            <a:extLst>
              <a:ext uri="{FF2B5EF4-FFF2-40B4-BE49-F238E27FC236}">
                <a16:creationId xmlns:a16="http://schemas.microsoft.com/office/drawing/2014/main" id="{25EE3908-560D-05BC-4EB1-36A9ADA5E77D}"/>
              </a:ext>
            </a:extLst>
          </p:cNvPr>
          <p:cNvSpPr txBox="1">
            <a:spLocks/>
          </p:cNvSpPr>
          <p:nvPr/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 rtl="0">
              <a:defRPr lang="zh-TW"/>
            </a:defPPr>
            <a:lvl1pPr marL="0" algn="r" defTabSz="914400" rtl="0" eaLnBrk="1" latinLnBrk="0" hangingPunct="1">
              <a:defRPr sz="1000" kern="1200" spc="50" baseline="0">
                <a:solidFill>
                  <a:schemeClr val="tx2">
                    <a:lumMod val="60000"/>
                    <a:lumOff val="4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600"/>
              </a:spcAft>
              <a:defRPr/>
            </a:pPr>
            <a:r>
              <a:rPr lang="zh-TW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一年兩退</a:t>
            </a:r>
          </a:p>
        </p:txBody>
      </p:sp>
      <p:cxnSp>
        <p:nvCxnSpPr>
          <p:cNvPr id="16" name="直線接點 15">
            <a:extLst>
              <a:ext uri="{FF2B5EF4-FFF2-40B4-BE49-F238E27FC236}">
                <a16:creationId xmlns:a16="http://schemas.microsoft.com/office/drawing/2014/main" id="{1CC12FC8-A0AE-3FE9-BC97-9A3402DE2A42}"/>
              </a:ext>
            </a:extLst>
          </p:cNvPr>
          <p:cNvCxnSpPr/>
          <p:nvPr/>
        </p:nvCxnSpPr>
        <p:spPr>
          <a:xfrm>
            <a:off x="8028429" y="3292530"/>
            <a:ext cx="3492000" cy="0"/>
          </a:xfrm>
          <a:prstGeom prst="line">
            <a:avLst/>
          </a:prstGeom>
          <a:ln w="25400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接點 16">
            <a:extLst>
              <a:ext uri="{FF2B5EF4-FFF2-40B4-BE49-F238E27FC236}">
                <a16:creationId xmlns:a16="http://schemas.microsoft.com/office/drawing/2014/main" id="{18537EC1-BF8E-4FB8-43A5-3B451A005315}"/>
              </a:ext>
            </a:extLst>
          </p:cNvPr>
          <p:cNvCxnSpPr/>
          <p:nvPr/>
        </p:nvCxnSpPr>
        <p:spPr>
          <a:xfrm>
            <a:off x="7740000" y="3514157"/>
            <a:ext cx="3780000" cy="0"/>
          </a:xfrm>
          <a:prstGeom prst="line">
            <a:avLst/>
          </a:prstGeom>
          <a:ln w="25400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群組 3">
            <a:extLst>
              <a:ext uri="{FF2B5EF4-FFF2-40B4-BE49-F238E27FC236}">
                <a16:creationId xmlns:a16="http://schemas.microsoft.com/office/drawing/2014/main" id="{392CDF44-DFF8-4024-F455-BCB8E553BE28}"/>
              </a:ext>
            </a:extLst>
          </p:cNvPr>
          <p:cNvGrpSpPr>
            <a:grpSpLocks noChangeAspect="1"/>
          </p:cNvGrpSpPr>
          <p:nvPr/>
        </p:nvGrpSpPr>
        <p:grpSpPr>
          <a:xfrm>
            <a:off x="216000" y="6195600"/>
            <a:ext cx="1246155" cy="360000"/>
            <a:chOff x="242284" y="5394695"/>
            <a:chExt cx="4285714" cy="1238095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1EE7BA59-0810-56C3-D582-86A17CF22B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7" name="圖片 6">
              <a:extLst>
                <a:ext uri="{FF2B5EF4-FFF2-40B4-BE49-F238E27FC236}">
                  <a16:creationId xmlns:a16="http://schemas.microsoft.com/office/drawing/2014/main" id="{93ECAD97-7452-EA0F-194E-422016EEA05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397991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02453A7-9875-B44D-8277-1DB05E4F5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1" i="0" u="none" strike="noStrike" kern="1200" cap="none" spc="50" normalizeH="0" baseline="0" noProof="0" dirty="0">
                <a:ln>
                  <a:noFill/>
                </a:ln>
                <a:solidFill>
                  <a:srgbClr val="3A3A3A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t>一年兩退</a:t>
            </a: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1EFF074D-9F29-6C43-83AB-50F59C756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1342" y="6356350"/>
            <a:ext cx="1539658" cy="365125"/>
          </a:xfrm>
        </p:spPr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4A09A9-5501-47C1-A89A-A340965A2BE2}" type="slidenum">
              <a:rPr kumimoji="0" lang="en-US" altLang="zh-TW" sz="1000" b="0" i="0" u="none" strike="noStrike" kern="1200" cap="none" spc="0" normalizeH="0" baseline="0" noProof="0" smtClean="0">
                <a:ln>
                  <a:noFill/>
                </a:ln>
                <a:solidFill>
                  <a:srgbClr val="3A3A3A">
                    <a:lumMod val="60000"/>
                    <a:lumOff val="40000"/>
                  </a:srgbClr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TW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3A3A3A">
                  <a:lumMod val="60000"/>
                  <a:lumOff val="40000"/>
                </a:srgbClr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grpSp>
        <p:nvGrpSpPr>
          <p:cNvPr id="19" name="群組 18">
            <a:extLst>
              <a:ext uri="{FF2B5EF4-FFF2-40B4-BE49-F238E27FC236}">
                <a16:creationId xmlns:a16="http://schemas.microsoft.com/office/drawing/2014/main" id="{30F15253-8ECC-CD3C-BEEB-5EF4657DDA5C}"/>
              </a:ext>
            </a:extLst>
          </p:cNvPr>
          <p:cNvGrpSpPr/>
          <p:nvPr/>
        </p:nvGrpSpPr>
        <p:grpSpPr>
          <a:xfrm>
            <a:off x="1246414" y="0"/>
            <a:ext cx="4847492" cy="6858000"/>
            <a:chOff x="0" y="0"/>
            <a:chExt cx="4847492" cy="6858000"/>
          </a:xfrm>
        </p:grpSpPr>
        <p:pic>
          <p:nvPicPr>
            <p:cNvPr id="20" name="圖片 19" descr="一張含有 文字 的圖片&#10;&#10;自動產生的描述">
              <a:extLst>
                <a:ext uri="{FF2B5EF4-FFF2-40B4-BE49-F238E27FC236}">
                  <a16:creationId xmlns:a16="http://schemas.microsoft.com/office/drawing/2014/main" id="{C4AB1CF4-9E80-6017-8C2E-E91368E36A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4847492" cy="6858000"/>
            </a:xfrm>
            <a:prstGeom prst="rect">
              <a:avLst/>
            </a:prstGeom>
          </p:spPr>
        </p:pic>
        <p:cxnSp>
          <p:nvCxnSpPr>
            <p:cNvPr id="21" name="直線接點 20">
              <a:extLst>
                <a:ext uri="{FF2B5EF4-FFF2-40B4-BE49-F238E27FC236}">
                  <a16:creationId xmlns:a16="http://schemas.microsoft.com/office/drawing/2014/main" id="{97E90230-A17E-F2E8-0838-BBD53F62E840}"/>
                </a:ext>
              </a:extLst>
            </p:cNvPr>
            <p:cNvCxnSpPr/>
            <p:nvPr/>
          </p:nvCxnSpPr>
          <p:spPr>
            <a:xfrm>
              <a:off x="2700000" y="2844000"/>
              <a:ext cx="1559859" cy="0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</a:ln>
            <a:effectLst/>
          </p:spPr>
        </p:cxnSp>
        <p:cxnSp>
          <p:nvCxnSpPr>
            <p:cNvPr id="22" name="直線接點 21">
              <a:extLst>
                <a:ext uri="{FF2B5EF4-FFF2-40B4-BE49-F238E27FC236}">
                  <a16:creationId xmlns:a16="http://schemas.microsoft.com/office/drawing/2014/main" id="{C5A128B2-28EB-3ED2-591F-8B41D124D40A}"/>
                </a:ext>
              </a:extLst>
            </p:cNvPr>
            <p:cNvCxnSpPr/>
            <p:nvPr/>
          </p:nvCxnSpPr>
          <p:spPr>
            <a:xfrm>
              <a:off x="971999" y="3024000"/>
              <a:ext cx="3294000" cy="0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</a:ln>
            <a:effectLst/>
          </p:spPr>
        </p:cxnSp>
      </p:grpSp>
      <p:grpSp>
        <p:nvGrpSpPr>
          <p:cNvPr id="23" name="群組 22">
            <a:extLst>
              <a:ext uri="{FF2B5EF4-FFF2-40B4-BE49-F238E27FC236}">
                <a16:creationId xmlns:a16="http://schemas.microsoft.com/office/drawing/2014/main" id="{D488F5A3-7AD0-0946-8329-4CA8590F3450}"/>
              </a:ext>
            </a:extLst>
          </p:cNvPr>
          <p:cNvGrpSpPr/>
          <p:nvPr/>
        </p:nvGrpSpPr>
        <p:grpSpPr>
          <a:xfrm>
            <a:off x="6093906" y="0"/>
            <a:ext cx="4847492" cy="6858000"/>
            <a:chOff x="4320000" y="0"/>
            <a:chExt cx="4847492" cy="6858000"/>
          </a:xfrm>
        </p:grpSpPr>
        <p:pic>
          <p:nvPicPr>
            <p:cNvPr id="24" name="圖片 23" descr="一張含有 文字 的圖片&#10;&#10;自動產生的描述">
              <a:extLst>
                <a:ext uri="{FF2B5EF4-FFF2-40B4-BE49-F238E27FC236}">
                  <a16:creationId xmlns:a16="http://schemas.microsoft.com/office/drawing/2014/main" id="{1E1DBA15-1AF2-E9E6-BF00-5AD4A5649A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0000" y="0"/>
              <a:ext cx="4847492" cy="6858000"/>
            </a:xfrm>
            <a:prstGeom prst="rect">
              <a:avLst/>
            </a:prstGeom>
          </p:spPr>
        </p:pic>
        <p:cxnSp>
          <p:nvCxnSpPr>
            <p:cNvPr id="25" name="直線接點 24">
              <a:extLst>
                <a:ext uri="{FF2B5EF4-FFF2-40B4-BE49-F238E27FC236}">
                  <a16:creationId xmlns:a16="http://schemas.microsoft.com/office/drawing/2014/main" id="{209EAAF1-AA85-6442-6E11-A58DB8BE90BC}"/>
                </a:ext>
              </a:extLst>
            </p:cNvPr>
            <p:cNvCxnSpPr/>
            <p:nvPr/>
          </p:nvCxnSpPr>
          <p:spPr>
            <a:xfrm>
              <a:off x="5301952" y="1278000"/>
              <a:ext cx="3276000" cy="0"/>
            </a:xfrm>
            <a:prstGeom prst="line">
              <a:avLst/>
            </a:prstGeom>
            <a:ln w="254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線接點 25">
              <a:extLst>
                <a:ext uri="{FF2B5EF4-FFF2-40B4-BE49-F238E27FC236}">
                  <a16:creationId xmlns:a16="http://schemas.microsoft.com/office/drawing/2014/main" id="{A612622B-C94F-5C26-7FB4-801997F777E9}"/>
                </a:ext>
              </a:extLst>
            </p:cNvPr>
            <p:cNvCxnSpPr/>
            <p:nvPr/>
          </p:nvCxnSpPr>
          <p:spPr>
            <a:xfrm>
              <a:off x="6875999" y="1116000"/>
              <a:ext cx="1692000" cy="0"/>
            </a:xfrm>
            <a:prstGeom prst="line">
              <a:avLst/>
            </a:prstGeom>
            <a:ln w="254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線接點 26">
              <a:extLst>
                <a:ext uri="{FF2B5EF4-FFF2-40B4-BE49-F238E27FC236}">
                  <a16:creationId xmlns:a16="http://schemas.microsoft.com/office/drawing/2014/main" id="{8FC0C6AD-5B5F-7618-AAC9-B8870CA1E716}"/>
                </a:ext>
              </a:extLst>
            </p:cNvPr>
            <p:cNvCxnSpPr/>
            <p:nvPr/>
          </p:nvCxnSpPr>
          <p:spPr>
            <a:xfrm>
              <a:off x="5301951" y="1440000"/>
              <a:ext cx="2376000" cy="0"/>
            </a:xfrm>
            <a:prstGeom prst="line">
              <a:avLst/>
            </a:prstGeom>
            <a:ln w="254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線接點 27">
              <a:extLst>
                <a:ext uri="{FF2B5EF4-FFF2-40B4-BE49-F238E27FC236}">
                  <a16:creationId xmlns:a16="http://schemas.microsoft.com/office/drawing/2014/main" id="{D7C38F9D-289F-DD8C-9132-85785892EE2F}"/>
                </a:ext>
              </a:extLst>
            </p:cNvPr>
            <p:cNvCxnSpPr/>
            <p:nvPr/>
          </p:nvCxnSpPr>
          <p:spPr>
            <a:xfrm>
              <a:off x="5302800" y="2664000"/>
              <a:ext cx="3276000" cy="0"/>
            </a:xfrm>
            <a:prstGeom prst="line">
              <a:avLst/>
            </a:prstGeom>
            <a:ln w="254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接點 28">
              <a:extLst>
                <a:ext uri="{FF2B5EF4-FFF2-40B4-BE49-F238E27FC236}">
                  <a16:creationId xmlns:a16="http://schemas.microsoft.com/office/drawing/2014/main" id="{D9E3F942-3A87-0F64-047A-6494BE28FD83}"/>
                </a:ext>
              </a:extLst>
            </p:cNvPr>
            <p:cNvCxnSpPr/>
            <p:nvPr/>
          </p:nvCxnSpPr>
          <p:spPr>
            <a:xfrm>
              <a:off x="5302800" y="2826000"/>
              <a:ext cx="2880000" cy="0"/>
            </a:xfrm>
            <a:prstGeom prst="line">
              <a:avLst/>
            </a:prstGeom>
            <a:ln w="254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線接點 29">
              <a:extLst>
                <a:ext uri="{FF2B5EF4-FFF2-40B4-BE49-F238E27FC236}">
                  <a16:creationId xmlns:a16="http://schemas.microsoft.com/office/drawing/2014/main" id="{66193AE3-7162-2E26-B395-418A2C4B0284}"/>
                </a:ext>
              </a:extLst>
            </p:cNvPr>
            <p:cNvCxnSpPr/>
            <p:nvPr/>
          </p:nvCxnSpPr>
          <p:spPr>
            <a:xfrm>
              <a:off x="7164000" y="2484000"/>
              <a:ext cx="1404000" cy="0"/>
            </a:xfrm>
            <a:prstGeom prst="line">
              <a:avLst/>
            </a:prstGeom>
            <a:ln w="254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群組 1">
            <a:extLst>
              <a:ext uri="{FF2B5EF4-FFF2-40B4-BE49-F238E27FC236}">
                <a16:creationId xmlns:a16="http://schemas.microsoft.com/office/drawing/2014/main" id="{008A0078-0ADC-7462-7645-71FB0C4B2E2A}"/>
              </a:ext>
            </a:extLst>
          </p:cNvPr>
          <p:cNvGrpSpPr>
            <a:grpSpLocks noChangeAspect="1"/>
          </p:cNvGrpSpPr>
          <p:nvPr/>
        </p:nvGrpSpPr>
        <p:grpSpPr>
          <a:xfrm>
            <a:off x="216000" y="6195600"/>
            <a:ext cx="1246155" cy="360000"/>
            <a:chOff x="242284" y="5394695"/>
            <a:chExt cx="4285714" cy="1238095"/>
          </a:xfrm>
        </p:grpSpPr>
        <p:pic>
          <p:nvPicPr>
            <p:cNvPr id="3" name="圖片 2">
              <a:extLst>
                <a:ext uri="{FF2B5EF4-FFF2-40B4-BE49-F238E27FC236}">
                  <a16:creationId xmlns:a16="http://schemas.microsoft.com/office/drawing/2014/main" id="{72F856ED-0089-4F97-1B03-46A6301869E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7" name="圖片 6">
              <a:extLst>
                <a:ext uri="{FF2B5EF4-FFF2-40B4-BE49-F238E27FC236}">
                  <a16:creationId xmlns:a16="http://schemas.microsoft.com/office/drawing/2014/main" id="{FDA75099-CEEA-7CA2-6995-AE0E0242079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059075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版面配置區 13" descr="一張含有 文字, 室內, 天花板, 個人 的圖片&#10;&#10;自動產生的描述">
            <a:extLst>
              <a:ext uri="{FF2B5EF4-FFF2-40B4-BE49-F238E27FC236}">
                <a16:creationId xmlns:a16="http://schemas.microsoft.com/office/drawing/2014/main" id="{6A114E49-EDEB-CAAC-626C-4313CDF1187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3461" r="3462"/>
          <a:stretch/>
        </p:blipFill>
        <p:spPr>
          <a:xfrm>
            <a:off x="3681047" y="10"/>
            <a:ext cx="8510952" cy="6857990"/>
          </a:xfrm>
          <a:noFill/>
        </p:spPr>
      </p:pic>
      <p:sp>
        <p:nvSpPr>
          <p:cNvPr id="47" name="標題 46">
            <a:extLst>
              <a:ext uri="{FF2B5EF4-FFF2-40B4-BE49-F238E27FC236}">
                <a16:creationId xmlns:a16="http://schemas.microsoft.com/office/drawing/2014/main" id="{167D37B9-A301-4761-8990-91AFC6B1E3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3683" y="879635"/>
            <a:ext cx="6192892" cy="1198179"/>
          </a:xfrm>
        </p:spPr>
        <p:txBody>
          <a:bodyPr wrap="square" rtlCol="0" anchor="ctr">
            <a:normAutofit/>
          </a:bodyPr>
          <a:lstStyle/>
          <a:p>
            <a:pPr rtl="0"/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一年兩退爭議處理模式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EFB90AB4-D228-4548-B072-7264982123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6016" y="2551819"/>
            <a:ext cx="2952599" cy="3539265"/>
          </a:xfrm>
        </p:spPr>
        <p:txBody>
          <a:bodyPr rtlCol="0">
            <a:normAutofit/>
          </a:bodyPr>
          <a:lstStyle/>
          <a:p>
            <a:pPr marL="342900" indent="-342900" rtl="0">
              <a:buFont typeface="Wingdings" panose="05000000000000000000" pitchFamily="2" charset="2"/>
              <a:buChar char="n"/>
            </a:pPr>
            <a:r>
              <a:rPr lang="zh-TW" altLang="en-US" dirty="0"/>
              <a:t>提議公司級勞資會議協商討論，並經第</a:t>
            </a:r>
            <a:r>
              <a:rPr lang="en-US" altLang="zh-TW" dirty="0"/>
              <a:t>12</a:t>
            </a:r>
            <a:r>
              <a:rPr lang="zh-TW" altLang="en-US" dirty="0"/>
              <a:t>屆第</a:t>
            </a:r>
            <a:r>
              <a:rPr lang="en-US" altLang="zh-TW" dirty="0"/>
              <a:t>15</a:t>
            </a:r>
            <a:r>
              <a:rPr lang="zh-TW" altLang="en-US" dirty="0"/>
              <a:t>次會議共識決議</a:t>
            </a:r>
            <a:endParaRPr lang="en-US" altLang="zh-TW" dirty="0"/>
          </a:p>
          <a:p>
            <a:pPr marL="342900" indent="-342900" rtl="0">
              <a:buFont typeface="Wingdings" panose="05000000000000000000" pitchFamily="2" charset="2"/>
              <a:buChar char="n"/>
            </a:pPr>
            <a:r>
              <a:rPr lang="zh-TW" altLang="en-US" dirty="0"/>
              <a:t>勞資雙方理性溝通，並務實協處各單位衍生之爭議</a:t>
            </a:r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C00386A5-8AD2-1C49-821C-F0DB60EA6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1342" y="6356350"/>
            <a:ext cx="1539658" cy="365125"/>
          </a:xfrm>
        </p:spPr>
        <p:txBody>
          <a:bodyPr rtlCol="0" anchor="ctr">
            <a:normAutofit/>
          </a:bodyPr>
          <a:lstStyle/>
          <a:p>
            <a:pPr marL="0" marR="0" lvl="0" indent="0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294A09A9-5501-47C1-A89A-A340965A2BE2}" type="slidenum">
              <a:rPr kumimoji="0" lang="en-US" altLang="zh-TW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</a:rPr>
              <a:pPr marL="0" marR="0" lvl="0" indent="0" defTabSz="914400" rtl="0" eaLnBrk="1" fontAlgn="auto" latinLnBrk="0" hangingPunct="1"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TW" altLang="en-US" b="0" i="0" u="none" strike="noStrike" kern="1200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15" name="頁尾版面配置區 7">
            <a:extLst>
              <a:ext uri="{FF2B5EF4-FFF2-40B4-BE49-F238E27FC236}">
                <a16:creationId xmlns:a16="http://schemas.microsoft.com/office/drawing/2014/main" id="{0F37AE33-1381-ED5B-58C4-A8D58E8A5EB4}"/>
              </a:ext>
            </a:extLst>
          </p:cNvPr>
          <p:cNvSpPr txBox="1">
            <a:spLocks/>
          </p:cNvSpPr>
          <p:nvPr/>
        </p:nvSpPr>
        <p:spPr>
          <a:xfrm>
            <a:off x="4039200" y="635760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 rtl="0">
              <a:defRPr lang="zh-TW"/>
            </a:defPPr>
            <a:lvl1pPr marL="0" algn="ctr" defTabSz="914400" rtl="0" eaLnBrk="1" latinLnBrk="0" hangingPunct="1">
              <a:defRPr sz="1000" kern="1200" spc="50" baseline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  <a:defRPr/>
            </a:pPr>
            <a:r>
              <a:rPr lang="zh-TW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一年兩退</a:t>
            </a:r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id="{82236626-C0F0-665B-C60D-25AB6F7A2500}"/>
              </a:ext>
            </a:extLst>
          </p:cNvPr>
          <p:cNvGrpSpPr>
            <a:grpSpLocks noChangeAspect="1"/>
          </p:cNvGrpSpPr>
          <p:nvPr/>
        </p:nvGrpSpPr>
        <p:grpSpPr>
          <a:xfrm>
            <a:off x="216000" y="6195600"/>
            <a:ext cx="1246155" cy="360000"/>
            <a:chOff x="242284" y="5394695"/>
            <a:chExt cx="4285714" cy="1238095"/>
          </a:xfrm>
        </p:grpSpPr>
        <p:pic>
          <p:nvPicPr>
            <p:cNvPr id="4" name="圖片 3">
              <a:extLst>
                <a:ext uri="{FF2B5EF4-FFF2-40B4-BE49-F238E27FC236}">
                  <a16:creationId xmlns:a16="http://schemas.microsoft.com/office/drawing/2014/main" id="{BFE7C34C-2697-1872-D571-59D15B7E233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3BFEC895-C637-9FB4-D20F-0F3A9854EE5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47573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C00386A5-8AD2-1C49-821C-F0DB60EA6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1342" y="6356350"/>
            <a:ext cx="1539658" cy="365125"/>
          </a:xfrm>
        </p:spPr>
        <p:txBody>
          <a:bodyPr rtlCol="0" anchor="ctr">
            <a:normAutofit/>
          </a:bodyPr>
          <a:lstStyle/>
          <a:p>
            <a:pPr marL="0" marR="0" lvl="0" indent="0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294A09A9-5501-47C1-A89A-A340965A2BE2}" type="slidenum">
              <a:rPr kumimoji="0" lang="en-US" altLang="zh-TW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</a:rPr>
              <a:pPr marL="0" marR="0" lvl="0" indent="0" defTabSz="914400" rtl="0" eaLnBrk="1" fontAlgn="auto" latinLnBrk="0" hangingPunct="1"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TW" altLang="en-US" b="0" i="0" u="none" strike="noStrike" kern="1200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47" name="標題 46">
            <a:extLst>
              <a:ext uri="{FF2B5EF4-FFF2-40B4-BE49-F238E27FC236}">
                <a16:creationId xmlns:a16="http://schemas.microsoft.com/office/drawing/2014/main" id="{167D37B9-A301-4761-8990-91AFC6B1E3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3683" y="879635"/>
            <a:ext cx="6192892" cy="1198179"/>
          </a:xfrm>
        </p:spPr>
        <p:txBody>
          <a:bodyPr wrap="square" rtlCol="0" anchor="ctr">
            <a:normAutofit/>
          </a:bodyPr>
          <a:lstStyle/>
          <a:p>
            <a:pPr rtl="0"/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一年兩退爭議處理模式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EFB90AB4-D228-4548-B072-7264982123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6016" y="2551819"/>
            <a:ext cx="2605782" cy="3539265"/>
          </a:xfrm>
        </p:spPr>
        <p:txBody>
          <a:bodyPr rtlCol="0">
            <a:normAutofit/>
          </a:bodyPr>
          <a:lstStyle/>
          <a:p>
            <a:pPr marL="342900" indent="-342900" rtl="0">
              <a:buFont typeface="Wingdings" panose="05000000000000000000" pitchFamily="2" charset="2"/>
              <a:buChar char="n"/>
            </a:pPr>
            <a:r>
              <a:rPr lang="zh-TW" altLang="en-US" dirty="0"/>
              <a:t>提議公司級勞資會議協商討論，並經第</a:t>
            </a:r>
            <a:r>
              <a:rPr lang="en-US" altLang="zh-TW" dirty="0"/>
              <a:t>12</a:t>
            </a:r>
            <a:r>
              <a:rPr lang="zh-TW" altLang="en-US" dirty="0"/>
              <a:t>屆第</a:t>
            </a:r>
            <a:r>
              <a:rPr lang="en-US" altLang="zh-TW" dirty="0"/>
              <a:t>15</a:t>
            </a:r>
            <a:r>
              <a:rPr lang="zh-TW" altLang="en-US" dirty="0"/>
              <a:t>次會議共識決議</a:t>
            </a:r>
            <a:endParaRPr lang="en-US" altLang="zh-TW" dirty="0"/>
          </a:p>
          <a:p>
            <a:pPr marL="342900" indent="-342900" rtl="0">
              <a:buFont typeface="Wingdings" panose="05000000000000000000" pitchFamily="2" charset="2"/>
              <a:buChar char="n"/>
            </a:pPr>
            <a:r>
              <a:rPr lang="zh-TW" altLang="en-US" dirty="0"/>
              <a:t>勞資雙方理性溝通，並務實協處各單位衍生之爭議</a:t>
            </a:r>
          </a:p>
        </p:txBody>
      </p:sp>
      <p:pic>
        <p:nvPicPr>
          <p:cNvPr id="6" name="圖片版面配置區 5" descr="一張含有 文字 的圖片&#10;&#10;自動產生的描述">
            <a:extLst>
              <a:ext uri="{FF2B5EF4-FFF2-40B4-BE49-F238E27FC236}">
                <a16:creationId xmlns:a16="http://schemas.microsoft.com/office/drawing/2014/main" id="{F8B3E188-BF6E-7D0A-8BAA-B7FA3B119AE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/>
          <a:srcRect t="3572" r="-2" b="12057"/>
          <a:stretch/>
        </p:blipFill>
        <p:spPr>
          <a:xfrm>
            <a:off x="6461342" y="10"/>
            <a:ext cx="5730658" cy="6857990"/>
          </a:xfrm>
          <a:noFill/>
        </p:spPr>
      </p:pic>
      <p:cxnSp>
        <p:nvCxnSpPr>
          <p:cNvPr id="10" name="直線接點 9">
            <a:extLst>
              <a:ext uri="{FF2B5EF4-FFF2-40B4-BE49-F238E27FC236}">
                <a16:creationId xmlns:a16="http://schemas.microsoft.com/office/drawing/2014/main" id="{0988D9F0-1C1E-98C6-8492-FE577117FD52}"/>
              </a:ext>
            </a:extLst>
          </p:cNvPr>
          <p:cNvCxnSpPr/>
          <p:nvPr/>
        </p:nvCxnSpPr>
        <p:spPr>
          <a:xfrm>
            <a:off x="8496000" y="4030111"/>
            <a:ext cx="3096000" cy="0"/>
          </a:xfrm>
          <a:prstGeom prst="line">
            <a:avLst/>
          </a:prstGeom>
          <a:ln w="25400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接點 10">
            <a:extLst>
              <a:ext uri="{FF2B5EF4-FFF2-40B4-BE49-F238E27FC236}">
                <a16:creationId xmlns:a16="http://schemas.microsoft.com/office/drawing/2014/main" id="{944E99EA-97E0-2268-E924-3355C69587D8}"/>
              </a:ext>
            </a:extLst>
          </p:cNvPr>
          <p:cNvCxnSpPr/>
          <p:nvPr/>
        </p:nvCxnSpPr>
        <p:spPr>
          <a:xfrm>
            <a:off x="8388000" y="4194000"/>
            <a:ext cx="2052000" cy="0"/>
          </a:xfrm>
          <a:prstGeom prst="line">
            <a:avLst/>
          </a:prstGeom>
          <a:ln w="25400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接點 11">
            <a:extLst>
              <a:ext uri="{FF2B5EF4-FFF2-40B4-BE49-F238E27FC236}">
                <a16:creationId xmlns:a16="http://schemas.microsoft.com/office/drawing/2014/main" id="{489D399D-B2FC-6834-8188-44927D78DBF9}"/>
              </a:ext>
            </a:extLst>
          </p:cNvPr>
          <p:cNvCxnSpPr/>
          <p:nvPr/>
        </p:nvCxnSpPr>
        <p:spPr>
          <a:xfrm>
            <a:off x="8208000" y="5616000"/>
            <a:ext cx="3492000" cy="0"/>
          </a:xfrm>
          <a:prstGeom prst="line">
            <a:avLst/>
          </a:prstGeom>
          <a:ln w="25400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接點 12">
            <a:extLst>
              <a:ext uri="{FF2B5EF4-FFF2-40B4-BE49-F238E27FC236}">
                <a16:creationId xmlns:a16="http://schemas.microsoft.com/office/drawing/2014/main" id="{04653AF3-3813-70E8-4ECD-25E693B66EE8}"/>
              </a:ext>
            </a:extLst>
          </p:cNvPr>
          <p:cNvCxnSpPr/>
          <p:nvPr/>
        </p:nvCxnSpPr>
        <p:spPr>
          <a:xfrm>
            <a:off x="7704000" y="5796000"/>
            <a:ext cx="3312000" cy="0"/>
          </a:xfrm>
          <a:prstGeom prst="line">
            <a:avLst/>
          </a:prstGeom>
          <a:ln w="25400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頁尾版面配置區 7">
            <a:extLst>
              <a:ext uri="{FF2B5EF4-FFF2-40B4-BE49-F238E27FC236}">
                <a16:creationId xmlns:a16="http://schemas.microsoft.com/office/drawing/2014/main" id="{C2C5A4A1-A2E6-87B7-7BF8-8518AB8DE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1" i="0" u="none" strike="noStrike" kern="1200" cap="none" spc="5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一年兩退</a:t>
            </a:r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id="{266A1EE2-DA79-F07A-BA65-A7A33171960D}"/>
              </a:ext>
            </a:extLst>
          </p:cNvPr>
          <p:cNvGrpSpPr>
            <a:grpSpLocks noChangeAspect="1"/>
          </p:cNvGrpSpPr>
          <p:nvPr/>
        </p:nvGrpSpPr>
        <p:grpSpPr>
          <a:xfrm>
            <a:off x="216000" y="6195600"/>
            <a:ext cx="1246155" cy="360000"/>
            <a:chOff x="242284" y="5394695"/>
            <a:chExt cx="4285714" cy="1238095"/>
          </a:xfrm>
        </p:grpSpPr>
        <p:pic>
          <p:nvPicPr>
            <p:cNvPr id="4" name="圖片 3">
              <a:extLst>
                <a:ext uri="{FF2B5EF4-FFF2-40B4-BE49-F238E27FC236}">
                  <a16:creationId xmlns:a16="http://schemas.microsoft.com/office/drawing/2014/main" id="{A39CA792-5B6A-9AB2-A599-EF00F5E0A3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20297591-8CE7-8CDD-633D-F11A54C0575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183013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4A325E9C-6D27-6149-B34D-1A7DD4B1A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95F160A-D8BD-476E-84DE-8074D6ABF3A4}" type="datetime1">
              <a:rPr lang="en-US" altLang="zh-TW" smtClean="0"/>
              <a:t>2/10/2023</a:t>
            </a:fld>
            <a:endParaRPr lang="zh-TW" altLang="en-US" dirty="0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093A83D0-DB08-F443-A63A-E16EA4CC9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r>
              <a:rPr lang="zh-TW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一年兩退</a:t>
            </a: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A7DFE594-D654-1149-885C-D2CCBDE26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altLang="zh-TW" smtClean="0"/>
              <a:pPr rtl="0"/>
              <a:t>14</a:t>
            </a:fld>
            <a:endParaRPr lang="zh-TW" altLang="en-US" dirty="0"/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2DA9EAB7-77F7-673A-619E-0B043FA6B927}"/>
              </a:ext>
            </a:extLst>
          </p:cNvPr>
          <p:cNvSpPr txBox="1"/>
          <p:nvPr/>
        </p:nvSpPr>
        <p:spPr>
          <a:xfrm>
            <a:off x="10702617" y="766617"/>
            <a:ext cx="677108" cy="4839856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31000">
                <a:schemeClr val="accent1">
                  <a:lumMod val="45000"/>
                  <a:lumOff val="55000"/>
                </a:schemeClr>
              </a:gs>
              <a:gs pos="60000">
                <a:schemeClr val="accent3">
                  <a:lumMod val="60000"/>
                  <a:lumOff val="40000"/>
                </a:schemeClr>
              </a:gs>
              <a:gs pos="100000">
                <a:schemeClr val="accent3"/>
              </a:gs>
            </a:gsLst>
            <a:lin ang="5400000" scaled="1"/>
          </a:gradFill>
        </p:spPr>
        <p:txBody>
          <a:bodyPr vert="eaVert" wrap="square" rtlCol="0">
            <a:spAutoFit/>
          </a:bodyPr>
          <a:lstStyle/>
          <a:p>
            <a:pPr algn="ctr"/>
            <a:r>
              <a:rPr lang="zh-TW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延退所涉人事規定及影響</a:t>
            </a:r>
          </a:p>
        </p:txBody>
      </p:sp>
      <p:grpSp>
        <p:nvGrpSpPr>
          <p:cNvPr id="12" name="群組 11">
            <a:extLst>
              <a:ext uri="{FF2B5EF4-FFF2-40B4-BE49-F238E27FC236}">
                <a16:creationId xmlns:a16="http://schemas.microsoft.com/office/drawing/2014/main" id="{7FC851E2-BD15-E955-48CF-BCB843ADD8EE}"/>
              </a:ext>
            </a:extLst>
          </p:cNvPr>
          <p:cNvGrpSpPr/>
          <p:nvPr/>
        </p:nvGrpSpPr>
        <p:grpSpPr>
          <a:xfrm>
            <a:off x="-21" y="0"/>
            <a:ext cx="4866447" cy="6876000"/>
            <a:chOff x="-21" y="0"/>
            <a:chExt cx="4866447" cy="6876000"/>
          </a:xfrm>
        </p:grpSpPr>
        <p:pic>
          <p:nvPicPr>
            <p:cNvPr id="13" name="圖片 12" descr="一張含有 文字 的圖片&#10;&#10;自動產生的描述">
              <a:extLst>
                <a:ext uri="{FF2B5EF4-FFF2-40B4-BE49-F238E27FC236}">
                  <a16:creationId xmlns:a16="http://schemas.microsoft.com/office/drawing/2014/main" id="{321CA175-5108-4F4F-3396-BAFFC93DBB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1" y="0"/>
              <a:ext cx="4866447" cy="6876000"/>
            </a:xfrm>
            <a:prstGeom prst="rect">
              <a:avLst/>
            </a:prstGeom>
          </p:spPr>
        </p:pic>
        <p:cxnSp>
          <p:nvCxnSpPr>
            <p:cNvPr id="14" name="直線接點 13">
              <a:extLst>
                <a:ext uri="{FF2B5EF4-FFF2-40B4-BE49-F238E27FC236}">
                  <a16:creationId xmlns:a16="http://schemas.microsoft.com/office/drawing/2014/main" id="{C6261351-2FE4-94D2-7BF7-BC9E7B1EB5BB}"/>
                </a:ext>
              </a:extLst>
            </p:cNvPr>
            <p:cNvCxnSpPr/>
            <p:nvPr/>
          </p:nvCxnSpPr>
          <p:spPr>
            <a:xfrm>
              <a:off x="1260000" y="3456000"/>
              <a:ext cx="2448000" cy="0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</a:ln>
            <a:effectLst/>
          </p:spPr>
        </p:cxnSp>
        <p:cxnSp>
          <p:nvCxnSpPr>
            <p:cNvPr id="15" name="直線接點 14">
              <a:extLst>
                <a:ext uri="{FF2B5EF4-FFF2-40B4-BE49-F238E27FC236}">
                  <a16:creationId xmlns:a16="http://schemas.microsoft.com/office/drawing/2014/main" id="{4C65BA48-44DC-AF57-FB99-6035BCC6745F}"/>
                </a:ext>
              </a:extLst>
            </p:cNvPr>
            <p:cNvCxnSpPr/>
            <p:nvPr/>
          </p:nvCxnSpPr>
          <p:spPr>
            <a:xfrm>
              <a:off x="899592" y="3654000"/>
              <a:ext cx="2124000" cy="0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</a:ln>
            <a:effectLst/>
          </p:spPr>
        </p:cxnSp>
      </p:grpSp>
      <p:grpSp>
        <p:nvGrpSpPr>
          <p:cNvPr id="2" name="群組 1">
            <a:extLst>
              <a:ext uri="{FF2B5EF4-FFF2-40B4-BE49-F238E27FC236}">
                <a16:creationId xmlns:a16="http://schemas.microsoft.com/office/drawing/2014/main" id="{99E6F15A-C86D-241F-DB06-13187CA48DAB}"/>
              </a:ext>
            </a:extLst>
          </p:cNvPr>
          <p:cNvGrpSpPr/>
          <p:nvPr/>
        </p:nvGrpSpPr>
        <p:grpSpPr>
          <a:xfrm>
            <a:off x="0" y="0"/>
            <a:ext cx="4877581" cy="6876000"/>
            <a:chOff x="0" y="0"/>
            <a:chExt cx="4877581" cy="6876000"/>
          </a:xfrm>
        </p:grpSpPr>
        <p:pic>
          <p:nvPicPr>
            <p:cNvPr id="17" name="圖片 16" descr="一張含有 文字, 收據 的圖片&#10;&#10;自動產生的描述">
              <a:extLst>
                <a:ext uri="{FF2B5EF4-FFF2-40B4-BE49-F238E27FC236}">
                  <a16:creationId xmlns:a16="http://schemas.microsoft.com/office/drawing/2014/main" id="{06242DBC-F544-C298-58AC-EB26E70A76E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4877581" cy="6876000"/>
            </a:xfrm>
            <a:prstGeom prst="rect">
              <a:avLst/>
            </a:prstGeom>
          </p:spPr>
        </p:pic>
        <p:sp>
          <p:nvSpPr>
            <p:cNvPr id="18" name="箭號: 向下 17">
              <a:extLst>
                <a:ext uri="{FF2B5EF4-FFF2-40B4-BE49-F238E27FC236}">
                  <a16:creationId xmlns:a16="http://schemas.microsoft.com/office/drawing/2014/main" id="{09337E43-8254-B306-8E6C-0B9EE372200B}"/>
                </a:ext>
              </a:extLst>
            </p:cNvPr>
            <p:cNvSpPr/>
            <p:nvPr/>
          </p:nvSpPr>
          <p:spPr>
            <a:xfrm rot="18333410">
              <a:off x="1188000" y="887052"/>
              <a:ext cx="187082" cy="182607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9" name="箭號: 向下 18">
              <a:extLst>
                <a:ext uri="{FF2B5EF4-FFF2-40B4-BE49-F238E27FC236}">
                  <a16:creationId xmlns:a16="http://schemas.microsoft.com/office/drawing/2014/main" id="{FD05D756-5BE3-E18C-2F6E-DF08046EFF71}"/>
                </a:ext>
              </a:extLst>
            </p:cNvPr>
            <p:cNvSpPr/>
            <p:nvPr/>
          </p:nvSpPr>
          <p:spPr>
            <a:xfrm rot="18333410">
              <a:off x="2736000" y="1377165"/>
              <a:ext cx="187082" cy="182607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0" name="箭號: 向下 19">
              <a:extLst>
                <a:ext uri="{FF2B5EF4-FFF2-40B4-BE49-F238E27FC236}">
                  <a16:creationId xmlns:a16="http://schemas.microsoft.com/office/drawing/2014/main" id="{8A6A4BAE-14A7-66D1-8798-D4DEB7287B6D}"/>
                </a:ext>
              </a:extLst>
            </p:cNvPr>
            <p:cNvSpPr/>
            <p:nvPr/>
          </p:nvSpPr>
          <p:spPr>
            <a:xfrm rot="18333410">
              <a:off x="2952000" y="2043614"/>
              <a:ext cx="187082" cy="182607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21" name="圖片 20" descr="一張含有 桌 的圖片&#10;&#10;自動產生的描述">
            <a:extLst>
              <a:ext uri="{FF2B5EF4-FFF2-40B4-BE49-F238E27FC236}">
                <a16:creationId xmlns:a16="http://schemas.microsoft.com/office/drawing/2014/main" id="{DBB53DF1-3FE9-D640-3291-E96DA2F21D3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6000" y="0"/>
            <a:ext cx="4811862" cy="6876000"/>
          </a:xfrm>
          <a:prstGeom prst="rect">
            <a:avLst/>
          </a:prstGeom>
        </p:spPr>
      </p:pic>
      <p:grpSp>
        <p:nvGrpSpPr>
          <p:cNvPr id="25" name="群組 24">
            <a:extLst>
              <a:ext uri="{FF2B5EF4-FFF2-40B4-BE49-F238E27FC236}">
                <a16:creationId xmlns:a16="http://schemas.microsoft.com/office/drawing/2014/main" id="{49C06F67-3620-8202-825A-45A8C1E8828B}"/>
              </a:ext>
            </a:extLst>
          </p:cNvPr>
          <p:cNvGrpSpPr>
            <a:grpSpLocks noChangeAspect="1"/>
          </p:cNvGrpSpPr>
          <p:nvPr/>
        </p:nvGrpSpPr>
        <p:grpSpPr>
          <a:xfrm>
            <a:off x="10692000" y="6120000"/>
            <a:ext cx="1246155" cy="360000"/>
            <a:chOff x="242284" y="5394695"/>
            <a:chExt cx="4285714" cy="1238095"/>
          </a:xfrm>
        </p:grpSpPr>
        <p:pic>
          <p:nvPicPr>
            <p:cNvPr id="26" name="圖片 25">
              <a:extLst>
                <a:ext uri="{FF2B5EF4-FFF2-40B4-BE49-F238E27FC236}">
                  <a16:creationId xmlns:a16="http://schemas.microsoft.com/office/drawing/2014/main" id="{C0275493-B93C-60AB-C7BF-A536559E35B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27" name="圖片 26">
              <a:extLst>
                <a:ext uri="{FF2B5EF4-FFF2-40B4-BE49-F238E27FC236}">
                  <a16:creationId xmlns:a16="http://schemas.microsoft.com/office/drawing/2014/main" id="{0F331B80-1F65-0F73-3BC9-54B88523672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27386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圖片版面配置區 61" descr="植被">
            <a:extLst>
              <a:ext uri="{FF2B5EF4-FFF2-40B4-BE49-F238E27FC236}">
                <a16:creationId xmlns:a16="http://schemas.microsoft.com/office/drawing/2014/main" id="{A2FFB594-F12D-4187-B225-766DFDE5B4F3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/>
          <a:srcRect/>
          <a:stretch/>
        </p:blipFill>
        <p:spPr>
          <a:xfrm>
            <a:off x="0" y="0"/>
            <a:ext cx="8534400" cy="6858000"/>
          </a:xfr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E5F191A4-7839-4F63-B17C-7C366C5948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3684" y="879636"/>
            <a:ext cx="6294727" cy="1206888"/>
          </a:xfrm>
        </p:spPr>
        <p:txBody>
          <a:bodyPr rtlCol="0"/>
          <a:lstStyle/>
          <a:p>
            <a:pPr rtl="0"/>
            <a:r>
              <a:rPr lang="zh-TW" altLang="en-US" dirty="0"/>
              <a:t>延退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至遲</a:t>
            </a:r>
            <a:r>
              <a:rPr lang="zh-TW" altLang="en-US" dirty="0"/>
              <a:t>為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月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日</a:t>
            </a:r>
            <a:endParaRPr lang="zh-TW" altLang="en-US" dirty="0"/>
          </a:p>
        </p:txBody>
      </p:sp>
      <p:sp>
        <p:nvSpPr>
          <p:cNvPr id="9" name="文字版面配置區 8">
            <a:extLst>
              <a:ext uri="{FF2B5EF4-FFF2-40B4-BE49-F238E27FC236}">
                <a16:creationId xmlns:a16="http://schemas.microsoft.com/office/drawing/2014/main" id="{6B7AFC44-0B03-0440-894A-F417DCE9DDF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19032" y="2654299"/>
            <a:ext cx="3165475" cy="2705101"/>
          </a:xfrm>
        </p:spPr>
        <p:txBody>
          <a:bodyPr rtlCol="0">
            <a:noAutofit/>
          </a:bodyPr>
          <a:lstStyle/>
          <a:p>
            <a:pPr rtl="0"/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無</a:t>
            </a:r>
            <a:r>
              <a:rPr lang="zh-TW" altLang="en-US" dirty="0"/>
              <a:t>考績獎金</a:t>
            </a:r>
          </a:p>
          <a:p>
            <a:pPr lvl="1" rtl="0"/>
            <a:r>
              <a:rPr lang="zh-TW" altLang="en-US" dirty="0"/>
              <a:t>選擇延後屆退日至遲為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1/2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至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4/1</a:t>
            </a:r>
            <a:r>
              <a:rPr lang="zh-TW" altLang="en-US" dirty="0"/>
              <a:t>期間者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9B9ED227-95A7-4B08-91FE-5E0EF0D41D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61069" y="2654299"/>
            <a:ext cx="3165475" cy="2705101"/>
          </a:xfr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有</a:t>
            </a:r>
            <a:r>
              <a:rPr lang="zh-TW" altLang="en-US" dirty="0"/>
              <a:t>考績獎金</a:t>
            </a:r>
          </a:p>
          <a:p>
            <a:pPr lvl="1" rtl="0"/>
            <a:r>
              <a:rPr lang="zh-TW" altLang="en-US" dirty="0"/>
              <a:t>選擇延後屆退日至遲為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4/2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至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7/16</a:t>
            </a:r>
            <a:r>
              <a:rPr lang="zh-TW" altLang="en-US" dirty="0"/>
              <a:t>期間者</a:t>
            </a:r>
          </a:p>
          <a:p>
            <a:pPr lvl="1" rtl="0"/>
            <a:endParaRPr lang="zh-TW" altLang="en-US" dirty="0"/>
          </a:p>
          <a:p>
            <a:pPr rtl="0"/>
            <a:endParaRPr lang="zh-TW" altLang="en-US" dirty="0"/>
          </a:p>
          <a:p>
            <a:pPr rtl="0"/>
            <a:endParaRPr lang="zh-TW" altLang="en-US" dirty="0"/>
          </a:p>
        </p:txBody>
      </p:sp>
      <p:sp>
        <p:nvSpPr>
          <p:cNvPr id="7" name="頁尾版面配置區 6">
            <a:extLst>
              <a:ext uri="{FF2B5EF4-FFF2-40B4-BE49-F238E27FC236}">
                <a16:creationId xmlns:a16="http://schemas.microsoft.com/office/drawing/2014/main" id="{CA219616-FC92-EC4C-AE00-252AB9576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zh-TW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一年兩退</a:t>
            </a:r>
          </a:p>
        </p:txBody>
      </p:sp>
      <p:sp>
        <p:nvSpPr>
          <p:cNvPr id="8" name="投影片編號版面配置區 7">
            <a:extLst>
              <a:ext uri="{FF2B5EF4-FFF2-40B4-BE49-F238E27FC236}">
                <a16:creationId xmlns:a16="http://schemas.microsoft.com/office/drawing/2014/main" id="{19A1DB4D-ED7B-3640-82F3-DBA73297C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1342" y="6356350"/>
            <a:ext cx="1539658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altLang="zh-TW" smtClean="0"/>
              <a:pPr rtl="0"/>
              <a:t>15</a:t>
            </a:fld>
            <a:endParaRPr lang="zh-TW" altLang="en-US"/>
          </a:p>
        </p:txBody>
      </p:sp>
      <p:grpSp>
        <p:nvGrpSpPr>
          <p:cNvPr id="5" name="群組 4">
            <a:extLst>
              <a:ext uri="{FF2B5EF4-FFF2-40B4-BE49-F238E27FC236}">
                <a16:creationId xmlns:a16="http://schemas.microsoft.com/office/drawing/2014/main" id="{263D7F00-59A5-96C2-5615-06CCCEA40121}"/>
              </a:ext>
            </a:extLst>
          </p:cNvPr>
          <p:cNvGrpSpPr>
            <a:grpSpLocks noChangeAspect="1"/>
          </p:cNvGrpSpPr>
          <p:nvPr/>
        </p:nvGrpSpPr>
        <p:grpSpPr>
          <a:xfrm>
            <a:off x="10692000" y="6120000"/>
            <a:ext cx="1246155" cy="360000"/>
            <a:chOff x="242284" y="5394695"/>
            <a:chExt cx="4285714" cy="1238095"/>
          </a:xfrm>
        </p:grpSpPr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A2D0B91B-58B9-CA62-6CF1-BF8A8D4278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0" name="圖片 9">
              <a:extLst>
                <a:ext uri="{FF2B5EF4-FFF2-40B4-BE49-F238E27FC236}">
                  <a16:creationId xmlns:a16="http://schemas.microsoft.com/office/drawing/2014/main" id="{F88657DA-3300-0109-939C-2EE295F371A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215085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圖片版面配置區 61" descr="植被">
            <a:extLst>
              <a:ext uri="{FF2B5EF4-FFF2-40B4-BE49-F238E27FC236}">
                <a16:creationId xmlns:a16="http://schemas.microsoft.com/office/drawing/2014/main" id="{A2FFB594-F12D-4187-B225-766DFDE5B4F3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/>
          <a:srcRect/>
          <a:stretch/>
        </p:blipFill>
        <p:spPr>
          <a:xfrm>
            <a:off x="0" y="0"/>
            <a:ext cx="8534400" cy="6858000"/>
          </a:xfr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E5F191A4-7839-4F63-B17C-7C366C5948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3684" y="879636"/>
            <a:ext cx="6294727" cy="1206888"/>
          </a:xfrm>
        </p:spPr>
        <p:txBody>
          <a:bodyPr rtlCol="0"/>
          <a:lstStyle/>
          <a:p>
            <a:pPr rtl="0"/>
            <a:r>
              <a:rPr lang="zh-TW" altLang="en-US" dirty="0"/>
              <a:t>延退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至遲</a:t>
            </a:r>
            <a:r>
              <a:rPr lang="zh-TW" altLang="en-US" dirty="0"/>
              <a:t>為次年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月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日</a:t>
            </a:r>
            <a:endParaRPr lang="zh-TW" altLang="en-US" dirty="0"/>
          </a:p>
        </p:txBody>
      </p:sp>
      <p:sp>
        <p:nvSpPr>
          <p:cNvPr id="9" name="文字版面配置區 8">
            <a:extLst>
              <a:ext uri="{FF2B5EF4-FFF2-40B4-BE49-F238E27FC236}">
                <a16:creationId xmlns:a16="http://schemas.microsoft.com/office/drawing/2014/main" id="{6B7AFC44-0B03-0440-894A-F417DCE9DDF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19032" y="2654299"/>
            <a:ext cx="3165475" cy="2705101"/>
          </a:xfrm>
        </p:spPr>
        <p:txBody>
          <a:bodyPr rtlCol="0">
            <a:noAutofit/>
          </a:bodyPr>
          <a:lstStyle/>
          <a:p>
            <a:pPr rtl="0"/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有</a:t>
            </a:r>
            <a:r>
              <a:rPr lang="zh-TW" altLang="en-US" dirty="0"/>
              <a:t>考績獎金</a:t>
            </a:r>
          </a:p>
          <a:p>
            <a:pPr marL="285750" lvl="1" indent="-285750" rtl="0">
              <a:buFont typeface="Wingdings" panose="05000000000000000000" pitchFamily="2" charset="2"/>
              <a:buChar char="l"/>
            </a:pPr>
            <a:r>
              <a:rPr lang="zh-TW" altLang="en-US" dirty="0"/>
              <a:t>選擇延後屆退日至遲為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7/2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至次年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1/16</a:t>
            </a:r>
            <a:r>
              <a:rPr lang="zh-TW" altLang="en-US" dirty="0"/>
              <a:t>期間者</a:t>
            </a:r>
          </a:p>
          <a:p>
            <a:pPr rtl="0"/>
            <a:endParaRPr lang="zh-TW" altLang="en-US" dirty="0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9B9ED227-95A7-4B08-91FE-5E0EF0D41D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61069" y="2654299"/>
            <a:ext cx="3165475" cy="2705101"/>
          </a:xfr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無</a:t>
            </a:r>
            <a:r>
              <a:rPr lang="zh-TW" altLang="en-US" dirty="0"/>
              <a:t>加發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個月</a:t>
            </a:r>
            <a:r>
              <a:rPr lang="zh-TW" altLang="en-US" dirty="0"/>
              <a:t>薪額</a:t>
            </a:r>
          </a:p>
          <a:p>
            <a:pPr marL="285750" lvl="1" indent="-285750" rtl="0">
              <a:buFont typeface="Wingdings" panose="05000000000000000000" pitchFamily="2" charset="2"/>
              <a:buChar char="l"/>
            </a:pPr>
            <a:r>
              <a:rPr lang="zh-TW" altLang="en-US" dirty="0"/>
              <a:t>選擇延後屆退日至遲為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7/2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至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10/1</a:t>
            </a:r>
            <a:r>
              <a:rPr lang="zh-TW" altLang="en-US" dirty="0"/>
              <a:t>期間者</a:t>
            </a:r>
          </a:p>
          <a:p>
            <a:pPr marL="285750" lvl="1" indent="-285750" rtl="0">
              <a:buFont typeface="Wingdings" panose="05000000000000000000" pitchFamily="2" charset="2"/>
              <a:buChar char="l"/>
            </a:pP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未</a:t>
            </a:r>
            <a:r>
              <a:rPr lang="zh-TW" altLang="en-US" dirty="0"/>
              <a:t>達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最高薪級</a:t>
            </a:r>
            <a:r>
              <a:rPr lang="zh-TW" altLang="en-US" dirty="0"/>
              <a:t>且選擇延後屆退日至遲為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次年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1/2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至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1/16</a:t>
            </a:r>
            <a:r>
              <a:rPr lang="zh-TW" altLang="en-US" dirty="0"/>
              <a:t>期間者</a:t>
            </a:r>
            <a:r>
              <a:rPr lang="en-US" altLang="zh-TW" dirty="0"/>
              <a:t>(</a:t>
            </a:r>
            <a:r>
              <a:rPr lang="zh-TW" altLang="en-US" dirty="0"/>
              <a:t>晉</a:t>
            </a:r>
            <a:r>
              <a:rPr lang="en-US" altLang="zh-TW" dirty="0"/>
              <a:t>1</a:t>
            </a:r>
            <a:r>
              <a:rPr lang="zh-TW" altLang="en-US" dirty="0"/>
              <a:t>級薪</a:t>
            </a:r>
            <a:r>
              <a:rPr lang="en-US" altLang="zh-TW" dirty="0"/>
              <a:t>)</a:t>
            </a:r>
            <a:endParaRPr lang="zh-TW" altLang="en-US" dirty="0"/>
          </a:p>
          <a:p>
            <a:pPr rtl="0"/>
            <a:endParaRPr lang="zh-TW" altLang="en-US" dirty="0"/>
          </a:p>
          <a:p>
            <a:pPr rtl="0"/>
            <a:endParaRPr lang="zh-TW" altLang="en-US" dirty="0"/>
          </a:p>
        </p:txBody>
      </p:sp>
      <p:sp>
        <p:nvSpPr>
          <p:cNvPr id="5" name="內容版面配置區 4">
            <a:extLst>
              <a:ext uri="{FF2B5EF4-FFF2-40B4-BE49-F238E27FC236}">
                <a16:creationId xmlns:a16="http://schemas.microsoft.com/office/drawing/2014/main" id="{9C2ECAAA-1E9C-4845-8EA9-E11A76F081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115132" y="2654299"/>
            <a:ext cx="3165475" cy="2705101"/>
          </a:xfr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有</a:t>
            </a:r>
            <a:r>
              <a:rPr lang="zh-TW" altLang="en-US" dirty="0"/>
              <a:t>加發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個月</a:t>
            </a:r>
            <a:r>
              <a:rPr lang="zh-TW" altLang="en-US" dirty="0"/>
              <a:t>薪額</a:t>
            </a:r>
          </a:p>
          <a:p>
            <a:pPr lvl="1" rtl="0"/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未</a:t>
            </a:r>
            <a:r>
              <a:rPr lang="zh-TW" altLang="en-US" dirty="0"/>
              <a:t>達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最高薪級</a:t>
            </a:r>
            <a:r>
              <a:rPr lang="zh-TW" altLang="en-US" dirty="0"/>
              <a:t>且選擇延後屆退日為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10/2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至次年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1/1</a:t>
            </a:r>
            <a:r>
              <a:rPr lang="zh-TW" altLang="en-US" dirty="0"/>
              <a:t>期間者</a:t>
            </a:r>
          </a:p>
          <a:p>
            <a:pPr lvl="1" rtl="0"/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已</a:t>
            </a:r>
            <a:r>
              <a:rPr lang="zh-TW" altLang="en-US" dirty="0"/>
              <a:t>達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最高薪級</a:t>
            </a:r>
            <a:r>
              <a:rPr lang="zh-TW" altLang="en-US" dirty="0"/>
              <a:t>且選擇延後屆退日至遲為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10/2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至次年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1/16</a:t>
            </a:r>
            <a:r>
              <a:rPr lang="zh-TW" altLang="en-US" dirty="0"/>
              <a:t>期間者</a:t>
            </a:r>
          </a:p>
        </p:txBody>
      </p:sp>
      <p:sp>
        <p:nvSpPr>
          <p:cNvPr id="7" name="頁尾版面配置區 6">
            <a:extLst>
              <a:ext uri="{FF2B5EF4-FFF2-40B4-BE49-F238E27FC236}">
                <a16:creationId xmlns:a16="http://schemas.microsoft.com/office/drawing/2014/main" id="{CA219616-FC92-EC4C-AE00-252AB9576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1" i="0" u="none" strike="noStrike" kern="120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t>一年兩退</a:t>
            </a:r>
          </a:p>
        </p:txBody>
      </p:sp>
      <p:sp>
        <p:nvSpPr>
          <p:cNvPr id="8" name="投影片編號版面配置區 7">
            <a:extLst>
              <a:ext uri="{FF2B5EF4-FFF2-40B4-BE49-F238E27FC236}">
                <a16:creationId xmlns:a16="http://schemas.microsoft.com/office/drawing/2014/main" id="{19A1DB4D-ED7B-3640-82F3-DBA73297C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1342" y="6356350"/>
            <a:ext cx="1539658" cy="365125"/>
          </a:xfrm>
        </p:spPr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4A09A9-5501-47C1-A89A-A340965A2BE2}" type="slidenum">
              <a:rPr kumimoji="0" lang="en-US" altLang="zh-TW" sz="1000" b="0" i="0" u="none" strike="noStrike" kern="1200" cap="none" spc="0" normalizeH="0" baseline="0" noProof="0" smtClean="0">
                <a:ln>
                  <a:noFill/>
                </a:ln>
                <a:solidFill>
                  <a:srgbClr val="3A3A3A">
                    <a:lumMod val="60000"/>
                    <a:lumOff val="40000"/>
                  </a:srgbClr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TW" altLang="en-US" sz="1000" b="0" i="0" u="none" strike="noStrike" kern="1200" cap="none" spc="0" normalizeH="0" baseline="0" noProof="0">
              <a:ln>
                <a:noFill/>
              </a:ln>
              <a:solidFill>
                <a:srgbClr val="3A3A3A">
                  <a:lumMod val="60000"/>
                  <a:lumOff val="40000"/>
                </a:srgbClr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grpSp>
        <p:nvGrpSpPr>
          <p:cNvPr id="12" name="群組 11">
            <a:extLst>
              <a:ext uri="{FF2B5EF4-FFF2-40B4-BE49-F238E27FC236}">
                <a16:creationId xmlns:a16="http://schemas.microsoft.com/office/drawing/2014/main" id="{3EAC900F-006B-4BC2-8EF9-96E2A58BEA51}"/>
              </a:ext>
            </a:extLst>
          </p:cNvPr>
          <p:cNvGrpSpPr>
            <a:grpSpLocks noChangeAspect="1"/>
          </p:cNvGrpSpPr>
          <p:nvPr/>
        </p:nvGrpSpPr>
        <p:grpSpPr>
          <a:xfrm>
            <a:off x="10692000" y="6120000"/>
            <a:ext cx="1246155" cy="360000"/>
            <a:chOff x="242284" y="5394695"/>
            <a:chExt cx="4285714" cy="1238095"/>
          </a:xfrm>
        </p:grpSpPr>
        <p:pic>
          <p:nvPicPr>
            <p:cNvPr id="13" name="圖片 12">
              <a:extLst>
                <a:ext uri="{FF2B5EF4-FFF2-40B4-BE49-F238E27FC236}">
                  <a16:creationId xmlns:a16="http://schemas.microsoft.com/office/drawing/2014/main" id="{5A68DA8D-12D0-553A-CFAC-EB064B2A5BD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4" name="圖片 13">
              <a:extLst>
                <a:ext uri="{FF2B5EF4-FFF2-40B4-BE49-F238E27FC236}">
                  <a16:creationId xmlns:a16="http://schemas.microsoft.com/office/drawing/2014/main" id="{E178B937-63D1-4C2E-1E5C-57335A87F1F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490941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圖片版面配置區 61" descr="植被">
            <a:extLst>
              <a:ext uri="{FF2B5EF4-FFF2-40B4-BE49-F238E27FC236}">
                <a16:creationId xmlns:a16="http://schemas.microsoft.com/office/drawing/2014/main" id="{A2FFB594-F12D-4187-B225-766DFDE5B4F3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/>
          <a:srcRect/>
          <a:stretch/>
        </p:blipFill>
        <p:spPr>
          <a:xfrm>
            <a:off x="0" y="0"/>
            <a:ext cx="8534400" cy="6858000"/>
          </a:xfr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E5F191A4-7839-4F63-B17C-7C366C5948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3684" y="879636"/>
            <a:ext cx="6294727" cy="1206888"/>
          </a:xfrm>
        </p:spPr>
        <p:txBody>
          <a:bodyPr rtlCol="0"/>
          <a:lstStyle/>
          <a:p>
            <a:pPr rtl="0"/>
            <a:r>
              <a:rPr lang="zh-TW" altLang="en-US" dirty="0"/>
              <a:t>延退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至遲</a:t>
            </a:r>
            <a:r>
              <a:rPr lang="zh-TW" altLang="en-US" dirty="0"/>
              <a:t>為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月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日</a:t>
            </a:r>
            <a:endParaRPr lang="zh-TW" altLang="en-US" dirty="0"/>
          </a:p>
        </p:txBody>
      </p:sp>
      <p:sp>
        <p:nvSpPr>
          <p:cNvPr id="9" name="文字版面配置區 8">
            <a:extLst>
              <a:ext uri="{FF2B5EF4-FFF2-40B4-BE49-F238E27FC236}">
                <a16:creationId xmlns:a16="http://schemas.microsoft.com/office/drawing/2014/main" id="{6B7AFC44-0B03-0440-894A-F417DCE9DDF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19032" y="2654299"/>
            <a:ext cx="3165475" cy="2705101"/>
          </a:xfrm>
        </p:spPr>
        <p:txBody>
          <a:bodyPr rtlCol="0">
            <a:noAutofit/>
          </a:bodyPr>
          <a:lstStyle/>
          <a:p>
            <a:pPr rtl="0"/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無</a:t>
            </a:r>
            <a:r>
              <a:rPr lang="zh-TW" altLang="en-US" dirty="0"/>
              <a:t>次年度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特別休假</a:t>
            </a:r>
            <a:endParaRPr lang="zh-TW" altLang="en-US" dirty="0"/>
          </a:p>
          <a:p>
            <a:pPr marL="285750" lvl="1" indent="-285750" rtl="0">
              <a:buFont typeface="Wingdings" panose="05000000000000000000" pitchFamily="2" charset="2"/>
              <a:buChar char="l"/>
            </a:pPr>
            <a:r>
              <a:rPr lang="zh-TW" altLang="en-US" dirty="0"/>
              <a:t>選擇延後屆退日至遲為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7/2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至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11/1</a:t>
            </a:r>
            <a:r>
              <a:rPr lang="zh-TW" altLang="en-US" dirty="0"/>
              <a:t>期間者</a:t>
            </a:r>
          </a:p>
          <a:p>
            <a:pPr rtl="0"/>
            <a:endParaRPr lang="zh-TW" altLang="en-US" dirty="0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9B9ED227-95A7-4B08-91FE-5E0EF0D41D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61069" y="2654299"/>
            <a:ext cx="3165475" cy="2705101"/>
          </a:xfr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有</a:t>
            </a:r>
            <a:r>
              <a:rPr lang="zh-TW" altLang="en-US" dirty="0"/>
              <a:t>次年度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特別休假</a:t>
            </a:r>
            <a:endParaRPr lang="zh-TW" altLang="en-US" dirty="0"/>
          </a:p>
          <a:p>
            <a:pPr marL="285750" lvl="1" indent="-285750" rtl="0">
              <a:buFont typeface="Wingdings" panose="05000000000000000000" pitchFamily="2" charset="2"/>
              <a:buChar char="l"/>
            </a:pPr>
            <a:r>
              <a:rPr lang="zh-TW" altLang="en-US" dirty="0"/>
              <a:t>選擇延後屆退日至遲為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11/2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至次年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1/16</a:t>
            </a:r>
            <a:r>
              <a:rPr lang="zh-TW" altLang="en-US" dirty="0"/>
              <a:t>期間者</a:t>
            </a:r>
          </a:p>
          <a:p>
            <a:pPr rtl="0"/>
            <a:endParaRPr lang="zh-TW" altLang="en-US" dirty="0"/>
          </a:p>
        </p:txBody>
      </p:sp>
      <p:sp>
        <p:nvSpPr>
          <p:cNvPr id="7" name="頁尾版面配置區 6">
            <a:extLst>
              <a:ext uri="{FF2B5EF4-FFF2-40B4-BE49-F238E27FC236}">
                <a16:creationId xmlns:a16="http://schemas.microsoft.com/office/drawing/2014/main" id="{CA219616-FC92-EC4C-AE00-252AB9576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1" i="0" u="none" strike="noStrike" kern="120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t>一年兩退</a:t>
            </a:r>
          </a:p>
        </p:txBody>
      </p:sp>
      <p:sp>
        <p:nvSpPr>
          <p:cNvPr id="8" name="投影片編號版面配置區 7">
            <a:extLst>
              <a:ext uri="{FF2B5EF4-FFF2-40B4-BE49-F238E27FC236}">
                <a16:creationId xmlns:a16="http://schemas.microsoft.com/office/drawing/2014/main" id="{19A1DB4D-ED7B-3640-82F3-DBA73297C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1342" y="6356350"/>
            <a:ext cx="1539658" cy="365125"/>
          </a:xfrm>
        </p:spPr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4A09A9-5501-47C1-A89A-A340965A2BE2}" type="slidenum">
              <a:rPr kumimoji="0" lang="en-US" altLang="zh-TW" sz="1000" b="0" i="0" u="none" strike="noStrike" kern="1200" cap="none" spc="0" normalizeH="0" baseline="0" noProof="0" smtClean="0">
                <a:ln>
                  <a:noFill/>
                </a:ln>
                <a:solidFill>
                  <a:srgbClr val="3A3A3A">
                    <a:lumMod val="60000"/>
                    <a:lumOff val="40000"/>
                  </a:srgbClr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TW" altLang="en-US" sz="1000" b="0" i="0" u="none" strike="noStrike" kern="1200" cap="none" spc="0" normalizeH="0" baseline="0" noProof="0">
              <a:ln>
                <a:noFill/>
              </a:ln>
              <a:solidFill>
                <a:srgbClr val="3A3A3A">
                  <a:lumMod val="60000"/>
                  <a:lumOff val="40000"/>
                </a:srgbClr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grpSp>
        <p:nvGrpSpPr>
          <p:cNvPr id="11" name="群組 10">
            <a:extLst>
              <a:ext uri="{FF2B5EF4-FFF2-40B4-BE49-F238E27FC236}">
                <a16:creationId xmlns:a16="http://schemas.microsoft.com/office/drawing/2014/main" id="{60C8AAE4-92F2-4969-ECA9-26627FCBE407}"/>
              </a:ext>
            </a:extLst>
          </p:cNvPr>
          <p:cNvGrpSpPr>
            <a:grpSpLocks noChangeAspect="1"/>
          </p:cNvGrpSpPr>
          <p:nvPr/>
        </p:nvGrpSpPr>
        <p:grpSpPr>
          <a:xfrm>
            <a:off x="10692000" y="6120000"/>
            <a:ext cx="1246155" cy="360000"/>
            <a:chOff x="242284" y="5394695"/>
            <a:chExt cx="4285714" cy="1238095"/>
          </a:xfrm>
        </p:grpSpPr>
        <p:pic>
          <p:nvPicPr>
            <p:cNvPr id="12" name="圖片 11">
              <a:extLst>
                <a:ext uri="{FF2B5EF4-FFF2-40B4-BE49-F238E27FC236}">
                  <a16:creationId xmlns:a16="http://schemas.microsoft.com/office/drawing/2014/main" id="{2E6EAA64-6244-985F-A5EB-AAE42CD2048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3" name="圖片 12">
              <a:extLst>
                <a:ext uri="{FF2B5EF4-FFF2-40B4-BE49-F238E27FC236}">
                  <a16:creationId xmlns:a16="http://schemas.microsoft.com/office/drawing/2014/main" id="{FD62BBA5-E29A-F95A-FF4C-A187AC977BE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130866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版面配置區 8" descr="橋樑頂端的特寫">
            <a:extLst>
              <a:ext uri="{FF2B5EF4-FFF2-40B4-BE49-F238E27FC236}">
                <a16:creationId xmlns:a16="http://schemas.microsoft.com/office/drawing/2014/main" id="{032D3464-35A7-A04C-BFD9-82F88CBEEAC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8460295B-54B9-4937-90E3-BAB9CE69E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2050" y="2977542"/>
            <a:ext cx="7327900" cy="902916"/>
          </a:xfrm>
        </p:spPr>
        <p:txBody>
          <a:bodyPr rtlCol="0" anchor="ctr">
            <a:normAutofit/>
          </a:bodyPr>
          <a:lstStyle/>
          <a:p>
            <a:pPr rtl="0"/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勞保</a:t>
            </a:r>
          </a:p>
        </p:txBody>
      </p:sp>
    </p:spTree>
    <p:extLst>
      <p:ext uri="{BB962C8B-B14F-4D97-AF65-F5344CB8AC3E}">
        <p14:creationId xmlns:p14="http://schemas.microsoft.com/office/powerpoint/2010/main" val="34467973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圖片版面配置區 19">
            <a:extLst>
              <a:ext uri="{FF2B5EF4-FFF2-40B4-BE49-F238E27FC236}">
                <a16:creationId xmlns:a16="http://schemas.microsoft.com/office/drawing/2014/main" id="{6D06726D-6547-7414-04DE-F735D497B96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l="8657" r="8657"/>
          <a:stretch/>
        </p:blipFill>
        <p:spPr/>
      </p:pic>
      <p:sp>
        <p:nvSpPr>
          <p:cNvPr id="23" name="標題 22">
            <a:extLst>
              <a:ext uri="{FF2B5EF4-FFF2-40B4-BE49-F238E27FC236}">
                <a16:creationId xmlns:a16="http://schemas.microsoft.com/office/drawing/2014/main" id="{E66BF2F2-7F05-25DD-F063-6F6109734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勞保</a:t>
            </a:r>
            <a:endParaRPr lang="zh-TW" altLang="en-US" dirty="0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EFB90AB4-D228-4548-B072-7264982123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6016" y="2551819"/>
            <a:ext cx="2952599" cy="3730448"/>
          </a:xfrm>
        </p:spPr>
        <p:txBody>
          <a:bodyPr rtlCol="0">
            <a:normAutofit/>
          </a:bodyPr>
          <a:lstStyle/>
          <a:p>
            <a:pPr rtl="0"/>
            <a:r>
              <a:rPr lang="zh-TW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老年給付</a:t>
            </a:r>
            <a:endParaRPr lang="en-US" altLang="zh-TW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 rtl="0">
              <a:buFont typeface="Wingdings" panose="05000000000000000000" pitchFamily="2" charset="2"/>
              <a:buChar char="n"/>
            </a:pPr>
            <a:r>
              <a:rPr lang="zh-TW" altLang="en-US" sz="2400" dirty="0"/>
              <a:t>依據勞工保險條例所提供的一項</a:t>
            </a:r>
            <a:r>
              <a:rPr lang="zh-TW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社會保險給付</a:t>
            </a:r>
            <a:r>
              <a:rPr lang="zh-TW" altLang="en-US" sz="2400" dirty="0"/>
              <a:t>，勞工須依規定繳交保費，於符合條件時提出申請。</a:t>
            </a:r>
            <a:endParaRPr lang="en-US" altLang="zh-TW" sz="2400" dirty="0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4935E91E-7CC8-9B42-8C6A-FB302D879597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4039200" y="6356350"/>
            <a:ext cx="4114800" cy="365125"/>
          </a:xfrm>
        </p:spPr>
        <p:txBody>
          <a:bodyPr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1" i="0" u="none" strike="noStrike" kern="120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t>勞保</a:t>
            </a:r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C00386A5-8AD2-1C49-821C-F0DB60EA647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652125" y="6356350"/>
            <a:ext cx="1539875" cy="365125"/>
          </a:xfrm>
        </p:spPr>
        <p:txBody>
          <a:bodyPr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294A09A9-5501-47C1-A89A-A340965A2BE2}" type="slidenum">
              <a:rPr kumimoji="0" lang="en-US" altLang="zh-TW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zh-TW" altLang="en-US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grpSp>
        <p:nvGrpSpPr>
          <p:cNvPr id="24" name="群組 23">
            <a:extLst>
              <a:ext uri="{FF2B5EF4-FFF2-40B4-BE49-F238E27FC236}">
                <a16:creationId xmlns:a16="http://schemas.microsoft.com/office/drawing/2014/main" id="{15A23583-F3E6-6648-357A-7B10305728A9}"/>
              </a:ext>
            </a:extLst>
          </p:cNvPr>
          <p:cNvGrpSpPr>
            <a:grpSpLocks noChangeAspect="1"/>
          </p:cNvGrpSpPr>
          <p:nvPr/>
        </p:nvGrpSpPr>
        <p:grpSpPr>
          <a:xfrm>
            <a:off x="216000" y="6195600"/>
            <a:ext cx="1246155" cy="360000"/>
            <a:chOff x="242284" y="5394695"/>
            <a:chExt cx="4285714" cy="1238095"/>
          </a:xfrm>
        </p:grpSpPr>
        <p:pic>
          <p:nvPicPr>
            <p:cNvPr id="25" name="圖片 24">
              <a:extLst>
                <a:ext uri="{FF2B5EF4-FFF2-40B4-BE49-F238E27FC236}">
                  <a16:creationId xmlns:a16="http://schemas.microsoft.com/office/drawing/2014/main" id="{22E10DD6-A805-2F71-E0FB-733FBF26B8B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26" name="圖片 25">
              <a:extLst>
                <a:ext uri="{FF2B5EF4-FFF2-40B4-BE49-F238E27FC236}">
                  <a16:creationId xmlns:a16="http://schemas.microsoft.com/office/drawing/2014/main" id="{395F2213-971E-DE6E-969C-4A1BAD65D7B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45317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圖片版面配置區 19">
            <a:extLst>
              <a:ext uri="{FF2B5EF4-FFF2-40B4-BE49-F238E27FC236}">
                <a16:creationId xmlns:a16="http://schemas.microsoft.com/office/drawing/2014/main" id="{6D06726D-6547-7414-04DE-F735D497B96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l="8657" r="8657"/>
          <a:stretch/>
        </p:blipFill>
        <p:spPr/>
      </p:pic>
      <p:sp>
        <p:nvSpPr>
          <p:cNvPr id="23" name="標題 22">
            <a:extLst>
              <a:ext uri="{FF2B5EF4-FFF2-40B4-BE49-F238E27FC236}">
                <a16:creationId xmlns:a16="http://schemas.microsoft.com/office/drawing/2014/main" id="{E66BF2F2-7F05-25DD-F063-6F6109734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勞保</a:t>
            </a:r>
            <a:endParaRPr lang="zh-TW" altLang="en-US" dirty="0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EFB90AB4-D228-4548-B072-7264982123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6016" y="2551819"/>
            <a:ext cx="2952599" cy="4372856"/>
          </a:xfrm>
        </p:spPr>
        <p:txBody>
          <a:bodyPr rtlCol="0">
            <a:normAutofit/>
          </a:bodyPr>
          <a:lstStyle/>
          <a:p>
            <a:pPr rtl="0"/>
            <a:r>
              <a:rPr lang="zh-TW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請領資格</a:t>
            </a:r>
            <a:endParaRPr lang="en-US" altLang="zh-TW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 rtl="0">
              <a:buFont typeface="Wingdings" panose="05000000000000000000" pitchFamily="2" charset="2"/>
              <a:buChar char="n"/>
            </a:pPr>
            <a:r>
              <a:rPr lang="zh-TW" altLang="en-US" sz="2400" dirty="0"/>
              <a:t>一次金</a:t>
            </a:r>
            <a:endParaRPr lang="en-US" altLang="zh-TW" sz="2400" dirty="0"/>
          </a:p>
          <a:p>
            <a:pPr marL="666900" indent="-342900" rtl="0">
              <a:buFont typeface="Wingdings" panose="05000000000000000000" pitchFamily="2" charset="2"/>
              <a:buChar char="Ø"/>
            </a:pP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97.7.17</a:t>
            </a:r>
            <a:r>
              <a:rPr lang="zh-TW" altLang="en-US" dirty="0">
                <a:solidFill>
                  <a:srgbClr val="FF0000"/>
                </a:solidFill>
              </a:rPr>
              <a:t>修法前</a:t>
            </a:r>
            <a:r>
              <a:rPr lang="zh-TW" altLang="en-US" dirty="0"/>
              <a:t>有投保年資者，依不同參保年資有不同請領年齡限制。</a:t>
            </a:r>
            <a:endParaRPr lang="en-US" altLang="zh-TW" dirty="0"/>
          </a:p>
          <a:p>
            <a:pPr marL="666900" indent="-342900" rtl="0">
              <a:buFont typeface="Wingdings" panose="05000000000000000000" pitchFamily="2" charset="2"/>
              <a:buChar char="Ø"/>
            </a:pP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97.7.17</a:t>
            </a:r>
            <a:r>
              <a:rPr lang="zh-TW" altLang="en-US" dirty="0">
                <a:solidFill>
                  <a:srgbClr val="FF0000"/>
                </a:solidFill>
              </a:rPr>
              <a:t>修法後</a:t>
            </a:r>
            <a:r>
              <a:rPr lang="zh-TW" altLang="en-US" dirty="0"/>
              <a:t>第</a:t>
            </a:r>
            <a:r>
              <a:rPr lang="en-US" altLang="zh-TW" dirty="0"/>
              <a:t>10</a:t>
            </a:r>
            <a:r>
              <a:rPr lang="zh-TW" altLang="en-US" dirty="0"/>
              <a:t>年</a:t>
            </a:r>
            <a:r>
              <a:rPr lang="zh-TW" altLang="en-US" dirty="0">
                <a:latin typeface="Microsoft JhengHei UI" panose="020B0604030504040204" pitchFamily="34" charset="-120"/>
              </a:rPr>
              <a:t>（</a:t>
            </a:r>
            <a:r>
              <a:rPr lang="en-US" altLang="zh-TW" dirty="0"/>
              <a:t>108</a:t>
            </a:r>
            <a:r>
              <a:rPr lang="zh-TW" altLang="en-US" dirty="0"/>
              <a:t>年</a:t>
            </a:r>
            <a:r>
              <a:rPr lang="zh-TW" altLang="en-US" dirty="0">
                <a:latin typeface="Microsoft JhengHei UI" panose="020B0604030504040204" pitchFamily="34" charset="-120"/>
              </a:rPr>
              <a:t>）</a:t>
            </a:r>
            <a:r>
              <a:rPr lang="zh-TW" altLang="en-US" dirty="0"/>
              <a:t>提高</a:t>
            </a:r>
            <a:r>
              <a:rPr lang="en-US" altLang="zh-TW" dirty="0"/>
              <a:t>1</a:t>
            </a:r>
            <a:r>
              <a:rPr lang="zh-TW" altLang="en-US" dirty="0"/>
              <a:t>歲，其後每</a:t>
            </a:r>
            <a:r>
              <a:rPr lang="en-US" altLang="zh-TW" dirty="0"/>
              <a:t>2</a:t>
            </a:r>
            <a:r>
              <a:rPr lang="zh-TW" altLang="en-US" dirty="0"/>
              <a:t>年提高</a:t>
            </a:r>
            <a:r>
              <a:rPr lang="en-US" altLang="zh-TW" dirty="0"/>
              <a:t>1</a:t>
            </a:r>
            <a:r>
              <a:rPr lang="zh-TW" altLang="en-US" dirty="0"/>
              <a:t>歲，至</a:t>
            </a:r>
            <a:r>
              <a:rPr lang="en-US" altLang="zh-TW" dirty="0"/>
              <a:t>65</a:t>
            </a:r>
            <a:r>
              <a:rPr lang="zh-TW" altLang="en-US" dirty="0"/>
              <a:t>歲</a:t>
            </a:r>
            <a:r>
              <a:rPr lang="zh-TW" altLang="en-US" dirty="0">
                <a:latin typeface="Microsoft JhengHei UI" panose="020B0604030504040204" pitchFamily="34" charset="-120"/>
              </a:rPr>
              <a:t>（</a:t>
            </a:r>
            <a:r>
              <a:rPr lang="en-US" altLang="zh-TW" dirty="0"/>
              <a:t>116</a:t>
            </a:r>
            <a:r>
              <a:rPr lang="zh-TW" altLang="en-US" dirty="0"/>
              <a:t>年</a:t>
            </a:r>
            <a:r>
              <a:rPr lang="zh-TW" altLang="en-US" dirty="0">
                <a:latin typeface="Microsoft JhengHei UI" panose="020B0604030504040204" pitchFamily="34" charset="-120"/>
              </a:rPr>
              <a:t>）</a:t>
            </a:r>
            <a:r>
              <a:rPr lang="zh-TW" altLang="en-US" dirty="0"/>
              <a:t>為限。</a:t>
            </a:r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4935E91E-7CC8-9B42-8C6A-FB302D879597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4039200" y="6356350"/>
            <a:ext cx="4114800" cy="365125"/>
          </a:xfrm>
        </p:spPr>
        <p:txBody>
          <a:bodyPr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1" i="0" u="none" strike="noStrike" kern="120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t>勞保</a:t>
            </a:r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C00386A5-8AD2-1C49-821C-F0DB60EA647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652125" y="6356350"/>
            <a:ext cx="1539875" cy="365125"/>
          </a:xfrm>
        </p:spPr>
        <p:txBody>
          <a:bodyPr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294A09A9-5501-47C1-A89A-A340965A2BE2}" type="slidenum">
              <a:rPr kumimoji="0" lang="en-US" altLang="zh-TW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zh-TW" altLang="en-US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id="{B9A52F8E-707A-FB32-5980-79839D4FC805}"/>
              </a:ext>
            </a:extLst>
          </p:cNvPr>
          <p:cNvGrpSpPr>
            <a:grpSpLocks noChangeAspect="1"/>
          </p:cNvGrpSpPr>
          <p:nvPr/>
        </p:nvGrpSpPr>
        <p:grpSpPr>
          <a:xfrm>
            <a:off x="216000" y="6195600"/>
            <a:ext cx="1246155" cy="360000"/>
            <a:chOff x="242284" y="5394695"/>
            <a:chExt cx="4285714" cy="1238095"/>
          </a:xfrm>
        </p:grpSpPr>
        <p:pic>
          <p:nvPicPr>
            <p:cNvPr id="4" name="圖片 3">
              <a:extLst>
                <a:ext uri="{FF2B5EF4-FFF2-40B4-BE49-F238E27FC236}">
                  <a16:creationId xmlns:a16="http://schemas.microsoft.com/office/drawing/2014/main" id="{A6AEB62D-7849-AF77-F2C2-169F3CFCAE3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BF39A81E-4739-759D-AE91-0A47C226B8A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934238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圖片版面配置區 19">
            <a:extLst>
              <a:ext uri="{FF2B5EF4-FFF2-40B4-BE49-F238E27FC236}">
                <a16:creationId xmlns:a16="http://schemas.microsoft.com/office/drawing/2014/main" id="{6D06726D-6547-7414-04DE-F735D497B96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l="8657" r="8657"/>
          <a:stretch/>
        </p:blipFill>
        <p:spPr/>
      </p:pic>
      <p:sp>
        <p:nvSpPr>
          <p:cNvPr id="23" name="標題 22">
            <a:extLst>
              <a:ext uri="{FF2B5EF4-FFF2-40B4-BE49-F238E27FC236}">
                <a16:creationId xmlns:a16="http://schemas.microsoft.com/office/drawing/2014/main" id="{E66BF2F2-7F05-25DD-F063-6F6109734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勞保</a:t>
            </a:r>
            <a:endParaRPr lang="zh-TW" altLang="en-US" dirty="0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EFB90AB4-D228-4548-B072-7264982123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6016" y="2551819"/>
            <a:ext cx="2952599" cy="3730448"/>
          </a:xfrm>
        </p:spPr>
        <p:txBody>
          <a:bodyPr rtlCol="0">
            <a:normAutofit/>
          </a:bodyPr>
          <a:lstStyle/>
          <a:p>
            <a:pPr rtl="0"/>
            <a:r>
              <a:rPr lang="zh-TW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請領資格</a:t>
            </a:r>
            <a:endParaRPr lang="en-US" altLang="zh-TW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 rtl="0">
              <a:buFont typeface="Wingdings" panose="05000000000000000000" pitchFamily="2" charset="2"/>
              <a:buChar char="n"/>
            </a:pPr>
            <a:r>
              <a:rPr lang="zh-TW" altLang="en-US" sz="2400" dirty="0"/>
              <a:t>年金</a:t>
            </a:r>
            <a:endParaRPr lang="en-US" altLang="zh-TW" sz="2400" dirty="0"/>
          </a:p>
          <a:p>
            <a:pPr marL="666900" indent="-342900" rtl="0">
              <a:buFont typeface="Wingdings" panose="05000000000000000000" pitchFamily="2" charset="2"/>
              <a:buChar char="Ø"/>
            </a:pPr>
            <a:r>
              <a:rPr lang="en-US" altLang="zh-TW" dirty="0"/>
              <a:t>107</a:t>
            </a:r>
            <a:r>
              <a:rPr lang="zh-TW" altLang="en-US" dirty="0"/>
              <a:t>年</a:t>
            </a:r>
            <a:r>
              <a:rPr lang="zh-TW" altLang="en-US" dirty="0">
                <a:latin typeface="Microsoft JhengHei UI" panose="020B0604030504040204" pitchFamily="34" charset="-120"/>
              </a:rPr>
              <a:t>（含）以前為</a:t>
            </a:r>
            <a:r>
              <a:rPr lang="en-US" altLang="zh-TW" dirty="0">
                <a:latin typeface="Microsoft JhengHei UI" panose="020B0604030504040204" pitchFamily="34" charset="-120"/>
              </a:rPr>
              <a:t>60</a:t>
            </a:r>
            <a:r>
              <a:rPr lang="zh-TW" altLang="en-US" dirty="0">
                <a:latin typeface="Microsoft JhengHei UI" panose="020B0604030504040204" pitchFamily="34" charset="-120"/>
              </a:rPr>
              <a:t>歲，</a:t>
            </a:r>
            <a:r>
              <a:rPr lang="en-US" altLang="zh-TW" dirty="0"/>
              <a:t>108</a:t>
            </a:r>
            <a:r>
              <a:rPr lang="zh-TW" altLang="en-US" dirty="0"/>
              <a:t>年提高為</a:t>
            </a:r>
            <a:r>
              <a:rPr lang="en-US" altLang="zh-TW" dirty="0"/>
              <a:t>61</a:t>
            </a:r>
            <a:r>
              <a:rPr lang="zh-TW" altLang="en-US" dirty="0"/>
              <a:t>歲，其後每</a:t>
            </a:r>
            <a:r>
              <a:rPr lang="en-US" altLang="zh-TW" dirty="0"/>
              <a:t>2</a:t>
            </a:r>
            <a:r>
              <a:rPr lang="zh-TW" altLang="en-US" dirty="0"/>
              <a:t>年提高</a:t>
            </a:r>
            <a:r>
              <a:rPr lang="en-US" altLang="zh-TW" dirty="0"/>
              <a:t>1</a:t>
            </a:r>
            <a:r>
              <a:rPr lang="zh-TW" altLang="en-US" dirty="0"/>
              <a:t>歲，至</a:t>
            </a:r>
            <a:r>
              <a:rPr lang="en-US" altLang="zh-TW" dirty="0"/>
              <a:t>65</a:t>
            </a:r>
            <a:r>
              <a:rPr lang="zh-TW" altLang="en-US" dirty="0"/>
              <a:t>歲</a:t>
            </a:r>
            <a:r>
              <a:rPr lang="zh-TW" altLang="en-US" dirty="0">
                <a:latin typeface="Microsoft JhengHei UI" panose="020B0604030504040204" pitchFamily="34" charset="-120"/>
              </a:rPr>
              <a:t>（</a:t>
            </a:r>
            <a:r>
              <a:rPr lang="en-US" altLang="zh-TW" dirty="0"/>
              <a:t>116</a:t>
            </a:r>
            <a:r>
              <a:rPr lang="zh-TW" altLang="en-US" dirty="0"/>
              <a:t>年</a:t>
            </a:r>
            <a:r>
              <a:rPr lang="zh-TW" altLang="en-US" dirty="0">
                <a:latin typeface="Microsoft JhengHei UI" panose="020B0604030504040204" pitchFamily="34" charset="-120"/>
              </a:rPr>
              <a:t>）</a:t>
            </a:r>
            <a:r>
              <a:rPr lang="zh-TW" altLang="en-US" dirty="0"/>
              <a:t>為限。</a:t>
            </a:r>
            <a:endParaRPr lang="en-US" altLang="zh-TW" dirty="0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4935E91E-7CC8-9B42-8C6A-FB302D879597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4039200" y="6356350"/>
            <a:ext cx="4114800" cy="365125"/>
          </a:xfrm>
        </p:spPr>
        <p:txBody>
          <a:bodyPr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1" i="0" u="none" strike="noStrike" kern="120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t>勞保</a:t>
            </a:r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C00386A5-8AD2-1C49-821C-F0DB60EA647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652125" y="6356350"/>
            <a:ext cx="1539875" cy="365125"/>
          </a:xfrm>
        </p:spPr>
        <p:txBody>
          <a:bodyPr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294A09A9-5501-47C1-A89A-A340965A2BE2}" type="slidenum">
              <a:rPr kumimoji="0" lang="en-US" altLang="zh-TW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zh-TW" altLang="en-US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id="{B9A52F8E-707A-FB32-5980-79839D4FC805}"/>
              </a:ext>
            </a:extLst>
          </p:cNvPr>
          <p:cNvGrpSpPr>
            <a:grpSpLocks noChangeAspect="1"/>
          </p:cNvGrpSpPr>
          <p:nvPr/>
        </p:nvGrpSpPr>
        <p:grpSpPr>
          <a:xfrm>
            <a:off x="216000" y="6195600"/>
            <a:ext cx="1246155" cy="360000"/>
            <a:chOff x="242284" y="5394695"/>
            <a:chExt cx="4285714" cy="1238095"/>
          </a:xfrm>
        </p:grpSpPr>
        <p:pic>
          <p:nvPicPr>
            <p:cNvPr id="4" name="圖片 3">
              <a:extLst>
                <a:ext uri="{FF2B5EF4-FFF2-40B4-BE49-F238E27FC236}">
                  <a16:creationId xmlns:a16="http://schemas.microsoft.com/office/drawing/2014/main" id="{A6AEB62D-7849-AF77-F2C2-169F3CFCAE3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BF39A81E-4739-759D-AE91-0A47C226B8A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987665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圖片版面配置區 19">
            <a:extLst>
              <a:ext uri="{FF2B5EF4-FFF2-40B4-BE49-F238E27FC236}">
                <a16:creationId xmlns:a16="http://schemas.microsoft.com/office/drawing/2014/main" id="{6D06726D-6547-7414-04DE-F735D497B96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l="8657" r="8657"/>
          <a:stretch/>
        </p:blipFill>
        <p:spPr/>
      </p:pic>
      <p:sp>
        <p:nvSpPr>
          <p:cNvPr id="23" name="標題 22">
            <a:extLst>
              <a:ext uri="{FF2B5EF4-FFF2-40B4-BE49-F238E27FC236}">
                <a16:creationId xmlns:a16="http://schemas.microsoft.com/office/drawing/2014/main" id="{E66BF2F2-7F05-25DD-F063-6F6109734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勞保</a:t>
            </a:r>
            <a:endParaRPr lang="zh-TW" altLang="en-US" dirty="0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EFB90AB4-D228-4548-B072-7264982123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6016" y="2551819"/>
            <a:ext cx="2952599" cy="3730448"/>
          </a:xfrm>
        </p:spPr>
        <p:txBody>
          <a:bodyPr rtlCol="0">
            <a:normAutofit/>
          </a:bodyPr>
          <a:lstStyle/>
          <a:p>
            <a:pPr rtl="0"/>
            <a:r>
              <a:rPr lang="zh-TW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給付標準</a:t>
            </a:r>
            <a:endParaRPr lang="en-US" altLang="zh-TW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 rtl="0">
              <a:buFont typeface="Wingdings" panose="05000000000000000000" pitchFamily="2" charset="2"/>
              <a:buChar char="n"/>
            </a:pPr>
            <a:r>
              <a:rPr lang="zh-TW" altLang="en-US" sz="2400" dirty="0"/>
              <a:t>一次金</a:t>
            </a:r>
            <a:endParaRPr lang="en-US" altLang="zh-TW" sz="2400" dirty="0"/>
          </a:p>
          <a:p>
            <a:pPr marL="324000" rtl="0"/>
            <a:r>
              <a:rPr lang="zh-TW" altLang="en-US" b="1" dirty="0"/>
              <a:t>平均</a:t>
            </a:r>
            <a:r>
              <a:rPr lang="zh-TW" altLang="en-US" dirty="0"/>
              <a:t>月投保薪資</a:t>
            </a:r>
            <a:r>
              <a:rPr lang="zh-TW" altLang="en-US" dirty="0">
                <a:latin typeface="Microsoft JhengHei UI" panose="020B0604030504040204" pitchFamily="34" charset="-120"/>
              </a:rPr>
              <a:t>（</a:t>
            </a:r>
            <a:r>
              <a:rPr lang="en-US" altLang="zh-TW" dirty="0"/>
              <a:t>45,800</a:t>
            </a:r>
            <a:r>
              <a:rPr lang="zh-TW" altLang="en-US" dirty="0">
                <a:latin typeface="Microsoft JhengHei UI" panose="020B0604030504040204" pitchFamily="34" charset="-120"/>
              </a:rPr>
              <a:t>）</a:t>
            </a:r>
            <a:r>
              <a:rPr lang="en-US" altLang="zh-TW" b="1" dirty="0"/>
              <a:t>X</a:t>
            </a:r>
            <a:r>
              <a:rPr lang="zh-TW" altLang="en-US" dirty="0"/>
              <a:t>合計投保年資</a:t>
            </a:r>
            <a:r>
              <a:rPr lang="zh-TW" altLang="en-US" b="1" dirty="0"/>
              <a:t>基數</a:t>
            </a:r>
            <a:r>
              <a:rPr lang="zh-TW" altLang="en-US" dirty="0">
                <a:latin typeface="Microsoft JhengHei UI" panose="020B0604030504040204" pitchFamily="34" charset="-120"/>
              </a:rPr>
              <a:t>（</a:t>
            </a:r>
            <a:r>
              <a:rPr lang="en-US" altLang="zh-TW" dirty="0"/>
              <a:t>50</a:t>
            </a:r>
            <a:r>
              <a:rPr lang="zh-TW" altLang="en-US" dirty="0">
                <a:latin typeface="Microsoft JhengHei UI" panose="020B0604030504040204" pitchFamily="34" charset="-120"/>
              </a:rPr>
              <a:t>）</a:t>
            </a:r>
            <a:endParaRPr lang="en-US" altLang="zh-TW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 rtl="0">
              <a:buFont typeface="Wingdings" panose="05000000000000000000" pitchFamily="2" charset="2"/>
              <a:buChar char="n"/>
            </a:pPr>
            <a:r>
              <a:rPr lang="zh-TW" altLang="en-US" sz="2400" dirty="0"/>
              <a:t>年金</a:t>
            </a:r>
            <a:endParaRPr lang="en-US" altLang="zh-TW" sz="2400" dirty="0"/>
          </a:p>
          <a:p>
            <a:pPr marL="324000" rtl="0"/>
            <a:r>
              <a:rPr lang="zh-TW" altLang="en-US" b="1" dirty="0"/>
              <a:t>平均</a:t>
            </a:r>
            <a:r>
              <a:rPr lang="zh-TW" altLang="en-US" dirty="0"/>
              <a:t>月投保薪資</a:t>
            </a:r>
            <a:r>
              <a:rPr lang="en-US" altLang="zh-TW" dirty="0">
                <a:latin typeface="Microsoft JhengHei UI" panose="020B0604030504040204" pitchFamily="34" charset="-120"/>
              </a:rPr>
              <a:t>（</a:t>
            </a:r>
            <a:r>
              <a:rPr lang="en-US" altLang="zh-TW" dirty="0"/>
              <a:t>45,800</a:t>
            </a:r>
            <a:r>
              <a:rPr lang="en-US" altLang="zh-TW" dirty="0">
                <a:latin typeface="Microsoft JhengHei UI" panose="020B0604030504040204" pitchFamily="34" charset="-120"/>
              </a:rPr>
              <a:t>）</a:t>
            </a:r>
            <a:r>
              <a:rPr lang="en-US" altLang="zh-TW" b="1" dirty="0"/>
              <a:t>X</a:t>
            </a:r>
            <a:r>
              <a:rPr lang="zh-TW" altLang="en-US" dirty="0"/>
              <a:t>投保年資</a:t>
            </a:r>
            <a:r>
              <a:rPr lang="en-US" altLang="zh-TW" b="1" dirty="0"/>
              <a:t>X</a:t>
            </a:r>
            <a:r>
              <a:rPr lang="zh-TW" altLang="en-US" dirty="0"/>
              <a:t>投保薪資替代率</a:t>
            </a:r>
            <a:r>
              <a:rPr lang="zh-TW" altLang="en-US" dirty="0">
                <a:latin typeface="Microsoft JhengHei UI" panose="020B0604030504040204" pitchFamily="34" charset="-120"/>
              </a:rPr>
              <a:t>（</a:t>
            </a:r>
            <a:r>
              <a:rPr lang="en-US" altLang="zh-TW" b="1" dirty="0"/>
              <a:t>1.55</a:t>
            </a:r>
            <a:r>
              <a:rPr lang="en-US" altLang="zh-TW" dirty="0"/>
              <a:t>%</a:t>
            </a:r>
            <a:r>
              <a:rPr lang="zh-TW" altLang="en-US" dirty="0">
                <a:latin typeface="Microsoft JhengHei UI" panose="020B0604030504040204" pitchFamily="34" charset="-120"/>
              </a:rPr>
              <a:t>）</a:t>
            </a:r>
            <a:endParaRPr lang="en-US" altLang="zh-TW" dirty="0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4935E91E-7CC8-9B42-8C6A-FB302D879597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4039200" y="6356350"/>
            <a:ext cx="4114800" cy="365125"/>
          </a:xfrm>
        </p:spPr>
        <p:txBody>
          <a:bodyPr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1" i="0" u="none" strike="noStrike" kern="120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t>勞保</a:t>
            </a:r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C00386A5-8AD2-1C49-821C-F0DB60EA647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652125" y="6356350"/>
            <a:ext cx="1539875" cy="365125"/>
          </a:xfrm>
        </p:spPr>
        <p:txBody>
          <a:bodyPr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294A09A9-5501-47C1-A89A-A340965A2BE2}" type="slidenum">
              <a:rPr kumimoji="0" lang="en-US" altLang="zh-TW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zh-TW" altLang="en-US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id="{C345BCD8-D9DC-A785-6EDA-255C821BB658}"/>
              </a:ext>
            </a:extLst>
          </p:cNvPr>
          <p:cNvGrpSpPr>
            <a:grpSpLocks noChangeAspect="1"/>
          </p:cNvGrpSpPr>
          <p:nvPr/>
        </p:nvGrpSpPr>
        <p:grpSpPr>
          <a:xfrm>
            <a:off x="216000" y="6195600"/>
            <a:ext cx="1246155" cy="360000"/>
            <a:chOff x="242284" y="5394695"/>
            <a:chExt cx="4285714" cy="1238095"/>
          </a:xfrm>
        </p:grpSpPr>
        <p:pic>
          <p:nvPicPr>
            <p:cNvPr id="4" name="圖片 3">
              <a:extLst>
                <a:ext uri="{FF2B5EF4-FFF2-40B4-BE49-F238E27FC236}">
                  <a16:creationId xmlns:a16="http://schemas.microsoft.com/office/drawing/2014/main" id="{DD4590E8-AD9A-B87D-76DB-30E598C1C2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CB614199-4FF1-D575-716E-6BC4C130C3A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992920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圖片版面配置區 19">
            <a:extLst>
              <a:ext uri="{FF2B5EF4-FFF2-40B4-BE49-F238E27FC236}">
                <a16:creationId xmlns:a16="http://schemas.microsoft.com/office/drawing/2014/main" id="{6D06726D-6547-7414-04DE-F735D497B96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l="8657" r="8657"/>
          <a:stretch/>
        </p:blipFill>
        <p:spPr/>
      </p:pic>
      <p:sp>
        <p:nvSpPr>
          <p:cNvPr id="23" name="標題 22">
            <a:extLst>
              <a:ext uri="{FF2B5EF4-FFF2-40B4-BE49-F238E27FC236}">
                <a16:creationId xmlns:a16="http://schemas.microsoft.com/office/drawing/2014/main" id="{E66BF2F2-7F05-25DD-F063-6F6109734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勞保</a:t>
            </a:r>
            <a:endParaRPr lang="zh-TW" altLang="en-US" dirty="0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EFB90AB4-D228-4548-B072-7264982123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6016" y="2551819"/>
            <a:ext cx="3334971" cy="3730448"/>
          </a:xfrm>
        </p:spPr>
        <p:txBody>
          <a:bodyPr rtlCol="0">
            <a:normAutofit lnSpcReduction="10000"/>
          </a:bodyPr>
          <a:lstStyle/>
          <a:p>
            <a:pPr rtl="0"/>
            <a:r>
              <a:rPr lang="zh-TW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面臨二大難題</a:t>
            </a:r>
            <a:endParaRPr lang="en-US" altLang="zh-TW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 rtl="0">
              <a:buFont typeface="Wingdings" panose="05000000000000000000" pitchFamily="2" charset="2"/>
              <a:buChar char="n"/>
            </a:pPr>
            <a:r>
              <a:rPr lang="zh-TW" altLang="en-US" sz="2400" dirty="0"/>
              <a:t>財務惡化</a:t>
            </a:r>
            <a:r>
              <a:rPr lang="en-US" altLang="zh-TW" sz="2400" dirty="0">
                <a:latin typeface="Microsoft JhengHei UI" panose="020B0604030504040204" pitchFamily="34" charset="-120"/>
              </a:rPr>
              <a:t>（</a:t>
            </a:r>
            <a:r>
              <a:rPr lang="zh-TW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 UI" panose="020B0604030504040204" pitchFamily="34" charset="-120"/>
              </a:rPr>
              <a:t>破產？</a:t>
            </a:r>
            <a:r>
              <a:rPr lang="zh-TW" altLang="en-US" sz="2400" dirty="0">
                <a:latin typeface="Microsoft JhengHei UI" panose="020B0604030504040204" pitchFamily="34" charset="-120"/>
              </a:rPr>
              <a:t>）</a:t>
            </a:r>
            <a:endParaRPr lang="en-US" altLang="zh-TW" sz="2400" dirty="0"/>
          </a:p>
          <a:p>
            <a:pPr marL="324000" rtl="0"/>
            <a:r>
              <a:rPr lang="zh-TW" altLang="en-US" dirty="0"/>
              <a:t>預算撥補</a:t>
            </a:r>
            <a:endParaRPr lang="en-US" altLang="zh-TW" dirty="0"/>
          </a:p>
          <a:p>
            <a:pPr marL="324000" rtl="0"/>
            <a:r>
              <a:rPr lang="zh-TW" altLang="en-US" dirty="0"/>
              <a:t>精算費率</a:t>
            </a:r>
            <a:endParaRPr lang="en-US" altLang="zh-TW" dirty="0"/>
          </a:p>
          <a:p>
            <a:pPr marL="324000" rtl="0"/>
            <a:r>
              <a:rPr lang="zh-TW" altLang="en-US" dirty="0"/>
              <a:t>基金收益率</a:t>
            </a:r>
            <a:endParaRPr lang="en-US" altLang="zh-TW" dirty="0"/>
          </a:p>
          <a:p>
            <a:pPr marL="342900" indent="-342900">
              <a:buFont typeface="Wingdings" panose="05000000000000000000" pitchFamily="2" charset="2"/>
              <a:buChar char="n"/>
            </a:pPr>
            <a:r>
              <a:rPr lang="zh-TW" altLang="en-US" sz="2400" dirty="0"/>
              <a:t>改革</a:t>
            </a:r>
            <a:endParaRPr lang="en-US" altLang="zh-TW" sz="2400" dirty="0"/>
          </a:p>
          <a:p>
            <a:pPr marL="324000" rtl="0"/>
            <a:r>
              <a:rPr lang="zh-TW" altLang="en-US" dirty="0"/>
              <a:t>增加收入</a:t>
            </a:r>
            <a:endParaRPr lang="en-US" altLang="zh-TW" dirty="0"/>
          </a:p>
          <a:p>
            <a:pPr marL="324000" rtl="0"/>
            <a:r>
              <a:rPr lang="zh-TW" altLang="en-US" dirty="0"/>
              <a:t>減少支出</a:t>
            </a:r>
          </a:p>
          <a:p>
            <a:pPr marL="324000" rtl="0"/>
            <a:r>
              <a:rPr lang="zh-TW" altLang="en-US" dirty="0"/>
              <a:t>提存準備機制</a:t>
            </a:r>
            <a:endParaRPr lang="en-US" altLang="zh-TW" dirty="0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4935E91E-7CC8-9B42-8C6A-FB302D879597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4039200" y="6356350"/>
            <a:ext cx="4114800" cy="365125"/>
          </a:xfrm>
        </p:spPr>
        <p:txBody>
          <a:bodyPr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1" i="0" u="none" strike="noStrike" kern="120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t>勞保</a:t>
            </a:r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C00386A5-8AD2-1C49-821C-F0DB60EA647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652125" y="6356350"/>
            <a:ext cx="1539875" cy="365125"/>
          </a:xfrm>
        </p:spPr>
        <p:txBody>
          <a:bodyPr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294A09A9-5501-47C1-A89A-A340965A2BE2}" type="slidenum">
              <a:rPr kumimoji="0" lang="en-US" altLang="zh-TW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zh-TW" altLang="en-US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id="{C345BCD8-D9DC-A785-6EDA-255C821BB658}"/>
              </a:ext>
            </a:extLst>
          </p:cNvPr>
          <p:cNvGrpSpPr>
            <a:grpSpLocks noChangeAspect="1"/>
          </p:cNvGrpSpPr>
          <p:nvPr/>
        </p:nvGrpSpPr>
        <p:grpSpPr>
          <a:xfrm>
            <a:off x="216000" y="6195600"/>
            <a:ext cx="1246155" cy="360000"/>
            <a:chOff x="242284" y="5394695"/>
            <a:chExt cx="4285714" cy="1238095"/>
          </a:xfrm>
        </p:grpSpPr>
        <p:pic>
          <p:nvPicPr>
            <p:cNvPr id="4" name="圖片 3">
              <a:extLst>
                <a:ext uri="{FF2B5EF4-FFF2-40B4-BE49-F238E27FC236}">
                  <a16:creationId xmlns:a16="http://schemas.microsoft.com/office/drawing/2014/main" id="{DD4590E8-AD9A-B87D-76DB-30E598C1C2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CB614199-4FF1-D575-716E-6BC4C130C3A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734363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1EFF074D-9F29-6C43-83AB-50F59C756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1342" y="6356350"/>
            <a:ext cx="1539658" cy="365125"/>
          </a:xfrm>
        </p:spPr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4A09A9-5501-47C1-A89A-A340965A2BE2}" type="slidenum">
              <a:rPr kumimoji="0" lang="en-US" altLang="zh-TW" sz="1000" b="0" i="0" u="none" strike="noStrike" kern="1200" cap="none" spc="0" normalizeH="0" baseline="0" noProof="0" smtClean="0">
                <a:ln>
                  <a:noFill/>
                </a:ln>
                <a:solidFill>
                  <a:srgbClr val="3A3A3A">
                    <a:lumMod val="60000"/>
                    <a:lumOff val="40000"/>
                  </a:srgbClr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zh-TW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3A3A3A">
                  <a:lumMod val="60000"/>
                  <a:lumOff val="40000"/>
                </a:srgbClr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grpSp>
        <p:nvGrpSpPr>
          <p:cNvPr id="10" name="群組 9">
            <a:extLst>
              <a:ext uri="{FF2B5EF4-FFF2-40B4-BE49-F238E27FC236}">
                <a16:creationId xmlns:a16="http://schemas.microsoft.com/office/drawing/2014/main" id="{129E97E0-AFC3-1204-B23D-CCF152102447}"/>
              </a:ext>
            </a:extLst>
          </p:cNvPr>
          <p:cNvGrpSpPr>
            <a:grpSpLocks noChangeAspect="1"/>
          </p:cNvGrpSpPr>
          <p:nvPr/>
        </p:nvGrpSpPr>
        <p:grpSpPr>
          <a:xfrm>
            <a:off x="216000" y="6195600"/>
            <a:ext cx="1246155" cy="360000"/>
            <a:chOff x="242284" y="5394695"/>
            <a:chExt cx="4285714" cy="1238095"/>
          </a:xfrm>
        </p:grpSpPr>
        <p:pic>
          <p:nvPicPr>
            <p:cNvPr id="11" name="圖片 10">
              <a:extLst>
                <a:ext uri="{FF2B5EF4-FFF2-40B4-BE49-F238E27FC236}">
                  <a16:creationId xmlns:a16="http://schemas.microsoft.com/office/drawing/2014/main" id="{88F6EB8F-9562-2398-1837-02ED84D6FDD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2" name="圖片 11">
              <a:extLst>
                <a:ext uri="{FF2B5EF4-FFF2-40B4-BE49-F238E27FC236}">
                  <a16:creationId xmlns:a16="http://schemas.microsoft.com/office/drawing/2014/main" id="{35E92B90-0616-0665-0375-CD7CCB43BED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sp>
        <p:nvSpPr>
          <p:cNvPr id="13" name="頁尾版面配置區 7">
            <a:extLst>
              <a:ext uri="{FF2B5EF4-FFF2-40B4-BE49-F238E27FC236}">
                <a16:creationId xmlns:a16="http://schemas.microsoft.com/office/drawing/2014/main" id="{831CF258-856E-5733-DFD5-8D0D7CF066E9}"/>
              </a:ext>
            </a:extLst>
          </p:cNvPr>
          <p:cNvSpPr txBox="1">
            <a:spLocks/>
          </p:cNvSpPr>
          <p:nvPr/>
        </p:nvSpPr>
        <p:spPr>
          <a:xfrm>
            <a:off x="4039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 rtl="0">
              <a:defRPr lang="zh-TW"/>
            </a:defPPr>
            <a:lvl1pPr marL="0" algn="ctr" defTabSz="914400" rtl="0" eaLnBrk="1" latinLnBrk="0" hangingPunct="1">
              <a:defRPr sz="1000" kern="1200" spc="50" baseline="0">
                <a:solidFill>
                  <a:schemeClr val="tx2">
                    <a:lumMod val="60000"/>
                    <a:lumOff val="4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1" i="0" u="none" strike="noStrike" kern="1200" cap="none" spc="5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t>勞保勞退</a:t>
            </a:r>
            <a:endParaRPr kumimoji="0" lang="zh-TW" altLang="en-US" sz="1600" b="1" i="0" u="none" strike="noStrike" kern="1200" cap="none" spc="5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pic>
        <p:nvPicPr>
          <p:cNvPr id="3" name="線上媒體 2" title="勞保加速死亡?勞動基金股海翻船 不改革靠撥補「九牛一毛」｜十點不一樣20221017">
            <a:hlinkClick r:id="" action="ppaction://media"/>
            <a:extLst>
              <a:ext uri="{FF2B5EF4-FFF2-40B4-BE49-F238E27FC236}">
                <a16:creationId xmlns:a16="http://schemas.microsoft.com/office/drawing/2014/main" id="{16CFEE39-A904-004E-A53B-0C6FDFBF15C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-76" y="0"/>
            <a:ext cx="12233657" cy="69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593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版面配置區 8" descr="橋樑頂端的特寫">
            <a:extLst>
              <a:ext uri="{FF2B5EF4-FFF2-40B4-BE49-F238E27FC236}">
                <a16:creationId xmlns:a16="http://schemas.microsoft.com/office/drawing/2014/main" id="{032D3464-35A7-A04C-BFD9-82F88CBEEAC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8460295B-54B9-4937-90E3-BAB9CE69E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2050" y="2977542"/>
            <a:ext cx="7327900" cy="902916"/>
          </a:xfrm>
        </p:spPr>
        <p:txBody>
          <a:bodyPr rtlCol="0" anchor="ctr">
            <a:normAutofit/>
          </a:bodyPr>
          <a:lstStyle/>
          <a:p>
            <a:pPr rtl="0"/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勞退</a:t>
            </a:r>
          </a:p>
        </p:txBody>
      </p:sp>
    </p:spTree>
    <p:extLst>
      <p:ext uri="{BB962C8B-B14F-4D97-AF65-F5344CB8AC3E}">
        <p14:creationId xmlns:p14="http://schemas.microsoft.com/office/powerpoint/2010/main" val="39369662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版面配置區 5">
            <a:extLst>
              <a:ext uri="{FF2B5EF4-FFF2-40B4-BE49-F238E27FC236}">
                <a16:creationId xmlns:a16="http://schemas.microsoft.com/office/drawing/2014/main" id="{8F255978-5AEB-22F7-5DBC-D3E3BD47F94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l="8657" r="8657"/>
          <a:stretch/>
        </p:blipFill>
        <p:spPr/>
      </p:pic>
      <p:sp>
        <p:nvSpPr>
          <p:cNvPr id="23" name="標題 22">
            <a:extLst>
              <a:ext uri="{FF2B5EF4-FFF2-40B4-BE49-F238E27FC236}">
                <a16:creationId xmlns:a16="http://schemas.microsoft.com/office/drawing/2014/main" id="{E66BF2F2-7F05-25DD-F063-6F6109734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勞退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EFB90AB4-D228-4548-B072-7264982123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6016" y="2551818"/>
            <a:ext cx="2952599" cy="4169657"/>
          </a:xfrm>
        </p:spPr>
        <p:txBody>
          <a:bodyPr rtlCol="0">
            <a:normAutofit/>
          </a:bodyPr>
          <a:lstStyle/>
          <a:p>
            <a:pPr rtl="0"/>
            <a:r>
              <a:rPr lang="zh-TW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勞工退休金制度</a:t>
            </a:r>
          </a:p>
          <a:p>
            <a:pPr marL="342900" indent="-342900" rtl="0">
              <a:buFont typeface="Wingdings" panose="05000000000000000000" pitchFamily="2" charset="2"/>
              <a:buChar char="n"/>
            </a:pPr>
            <a:r>
              <a:rPr lang="zh-TW" altLang="en-US" dirty="0"/>
              <a:t>勞退</a:t>
            </a:r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舊制</a:t>
            </a:r>
            <a:endParaRPr lang="en-US" altLang="zh-TW" dirty="0"/>
          </a:p>
          <a:p>
            <a:pPr marL="666900" indent="-342900" rtl="0">
              <a:buFont typeface="Wingdings" panose="05000000000000000000" pitchFamily="2" charset="2"/>
              <a:buChar char="Ø"/>
            </a:pPr>
            <a:r>
              <a:rPr lang="zh-TW" altLang="en-US" dirty="0"/>
              <a:t>雇主給付勞工退休金必需依據且不得低於</a:t>
            </a:r>
            <a:r>
              <a:rPr lang="zh-TW" altLang="en-US" b="1" dirty="0">
                <a:solidFill>
                  <a:schemeClr val="tx1"/>
                </a:solidFill>
              </a:rPr>
              <a:t>勞基法</a:t>
            </a:r>
            <a:r>
              <a:rPr lang="zh-TW" altLang="en-US" dirty="0"/>
              <a:t>的給與規定。</a:t>
            </a:r>
            <a:endParaRPr lang="en-US" altLang="zh-TW" dirty="0"/>
          </a:p>
          <a:p>
            <a:pPr marL="342900" indent="-342900">
              <a:buFont typeface="Wingdings" panose="05000000000000000000" pitchFamily="2" charset="2"/>
              <a:buChar char="n"/>
            </a:pPr>
            <a:r>
              <a:rPr lang="zh-TW" altLang="en-US" dirty="0"/>
              <a:t>勞退</a:t>
            </a:r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新制</a:t>
            </a:r>
            <a:endParaRPr lang="en-US" altLang="zh-TW" dirty="0"/>
          </a:p>
          <a:p>
            <a:pPr marL="666900" indent="-342900">
              <a:buFont typeface="Wingdings" panose="05000000000000000000" pitchFamily="2" charset="2"/>
              <a:buChar char="Ø"/>
            </a:pPr>
            <a:r>
              <a:rPr lang="zh-TW" altLang="en-US" dirty="0"/>
              <a:t>雇主給付勞工退休金必需依據且不得低於</a:t>
            </a:r>
            <a:r>
              <a:rPr lang="zh-TW" altLang="en-US" b="1" dirty="0"/>
              <a:t>勞工退休金條例</a:t>
            </a:r>
            <a:r>
              <a:rPr lang="zh-TW" altLang="en-US" dirty="0"/>
              <a:t>的給與規定。</a:t>
            </a:r>
            <a:endParaRPr lang="en-US" altLang="zh-TW" dirty="0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4935E91E-7CC8-9B42-8C6A-FB302D879597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4039200" y="6356350"/>
            <a:ext cx="4114800" cy="365125"/>
          </a:xfrm>
        </p:spPr>
        <p:txBody>
          <a:bodyPr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1" i="0" u="none" strike="noStrike" kern="120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t>勞退</a:t>
            </a:r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C00386A5-8AD2-1C49-821C-F0DB60EA647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652125" y="6356350"/>
            <a:ext cx="1539875" cy="365125"/>
          </a:xfrm>
        </p:spPr>
        <p:txBody>
          <a:bodyPr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294A09A9-5501-47C1-A89A-A340965A2BE2}" type="slidenum">
              <a:rPr kumimoji="0" lang="en-US" altLang="zh-TW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zh-TW" altLang="en-US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grpSp>
        <p:nvGrpSpPr>
          <p:cNvPr id="10" name="群組 9">
            <a:extLst>
              <a:ext uri="{FF2B5EF4-FFF2-40B4-BE49-F238E27FC236}">
                <a16:creationId xmlns:a16="http://schemas.microsoft.com/office/drawing/2014/main" id="{6689E5F0-5544-3765-AE2D-91FF58DAF9AD}"/>
              </a:ext>
            </a:extLst>
          </p:cNvPr>
          <p:cNvGrpSpPr>
            <a:grpSpLocks noChangeAspect="1"/>
          </p:cNvGrpSpPr>
          <p:nvPr/>
        </p:nvGrpSpPr>
        <p:grpSpPr>
          <a:xfrm>
            <a:off x="216000" y="6195600"/>
            <a:ext cx="1246155" cy="360000"/>
            <a:chOff x="242284" y="5394695"/>
            <a:chExt cx="4285714" cy="1238095"/>
          </a:xfrm>
        </p:grpSpPr>
        <p:pic>
          <p:nvPicPr>
            <p:cNvPr id="11" name="圖片 10">
              <a:extLst>
                <a:ext uri="{FF2B5EF4-FFF2-40B4-BE49-F238E27FC236}">
                  <a16:creationId xmlns:a16="http://schemas.microsoft.com/office/drawing/2014/main" id="{27F335BC-E2EE-8B57-2424-C7F6551D231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2" name="圖片 11">
              <a:extLst>
                <a:ext uri="{FF2B5EF4-FFF2-40B4-BE49-F238E27FC236}">
                  <a16:creationId xmlns:a16="http://schemas.microsoft.com/office/drawing/2014/main" id="{36125957-8D6C-69A9-6E58-0E6E921F829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360212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版面配置區 5">
            <a:extLst>
              <a:ext uri="{FF2B5EF4-FFF2-40B4-BE49-F238E27FC236}">
                <a16:creationId xmlns:a16="http://schemas.microsoft.com/office/drawing/2014/main" id="{8F255978-5AEB-22F7-5DBC-D3E3BD47F94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l="8657" r="8657"/>
          <a:stretch/>
        </p:blipFill>
        <p:spPr/>
      </p:pic>
      <p:sp>
        <p:nvSpPr>
          <p:cNvPr id="23" name="標題 22">
            <a:extLst>
              <a:ext uri="{FF2B5EF4-FFF2-40B4-BE49-F238E27FC236}">
                <a16:creationId xmlns:a16="http://schemas.microsoft.com/office/drawing/2014/main" id="{E66BF2F2-7F05-25DD-F063-6F6109734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勞退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EFB90AB4-D228-4548-B072-7264982123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6016" y="2551819"/>
            <a:ext cx="3123184" cy="4169656"/>
          </a:xfrm>
        </p:spPr>
        <p:txBody>
          <a:bodyPr rtlCol="0">
            <a:normAutofit/>
          </a:bodyPr>
          <a:lstStyle/>
          <a:p>
            <a:pPr rtl="0"/>
            <a:r>
              <a:rPr lang="zh-TW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勞工退休金給與標準</a:t>
            </a:r>
          </a:p>
          <a:p>
            <a:pPr marL="342900" indent="-342900" rtl="0">
              <a:buFont typeface="Wingdings" panose="05000000000000000000" pitchFamily="2" charset="2"/>
              <a:buChar char="n"/>
            </a:pPr>
            <a:r>
              <a:rPr lang="zh-TW" altLang="en-US" dirty="0"/>
              <a:t>勞退</a:t>
            </a:r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舊制</a:t>
            </a:r>
            <a:endParaRPr lang="en-US" altLang="zh-TW" dirty="0">
              <a:solidFill>
                <a:srgbClr val="FF0000"/>
              </a:solidFill>
            </a:endParaRPr>
          </a:p>
          <a:p>
            <a:pPr marL="666900" indent="-342900" rtl="0">
              <a:buFont typeface="Wingdings" panose="05000000000000000000" pitchFamily="2" charset="2"/>
              <a:buChar char="Ø"/>
            </a:pPr>
            <a:r>
              <a:rPr lang="zh-TW" altLang="en-US" dirty="0"/>
              <a:t>工作年資</a:t>
            </a:r>
            <a:r>
              <a:rPr lang="zh-TW" altLang="en-US" b="1" dirty="0"/>
              <a:t>基數</a:t>
            </a:r>
            <a:r>
              <a:rPr lang="zh-TW" altLang="en-US" dirty="0"/>
              <a:t>（</a:t>
            </a:r>
            <a:r>
              <a:rPr lang="en-US" altLang="zh-TW" dirty="0"/>
              <a:t>45</a:t>
            </a:r>
            <a:r>
              <a:rPr lang="zh-TW" altLang="en-US" dirty="0"/>
              <a:t>）</a:t>
            </a:r>
            <a:r>
              <a:rPr lang="en-US" altLang="zh-TW" b="1" dirty="0"/>
              <a:t>X</a:t>
            </a:r>
            <a:r>
              <a:rPr lang="en-US" altLang="zh-TW" dirty="0"/>
              <a:t>1</a:t>
            </a:r>
            <a:r>
              <a:rPr lang="zh-TW" altLang="en-US" dirty="0"/>
              <a:t>個月</a:t>
            </a:r>
            <a:r>
              <a:rPr lang="zh-TW" altLang="en-US" b="1" dirty="0"/>
              <a:t>平均工資</a:t>
            </a:r>
            <a:r>
              <a:rPr lang="zh-TW" altLang="en-US" dirty="0"/>
              <a:t>。</a:t>
            </a:r>
            <a:endParaRPr lang="en-US" altLang="zh-TW" dirty="0"/>
          </a:p>
          <a:p>
            <a:pPr marL="342900" indent="-342900" rtl="0">
              <a:buFont typeface="Wingdings" panose="05000000000000000000" pitchFamily="2" charset="2"/>
              <a:buChar char="n"/>
            </a:pPr>
            <a:r>
              <a:rPr lang="zh-TW" altLang="en-US" dirty="0"/>
              <a:t>勞退</a:t>
            </a:r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新制</a:t>
            </a:r>
            <a:endParaRPr lang="en-US" altLang="zh-TW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666900" indent="-342900" rtl="0">
              <a:buFont typeface="Wingdings" panose="05000000000000000000" pitchFamily="2" charset="2"/>
              <a:buChar char="Ø"/>
            </a:pPr>
            <a:r>
              <a:rPr lang="zh-TW" altLang="en-US" dirty="0"/>
              <a:t>雇主按月提繳不得低於勞工</a:t>
            </a:r>
            <a:r>
              <a:rPr lang="zh-TW" altLang="en-US" b="1" dirty="0"/>
              <a:t>每月工資</a:t>
            </a:r>
            <a:r>
              <a:rPr lang="en-US" altLang="zh-TW" b="1" dirty="0"/>
              <a:t>6%</a:t>
            </a:r>
            <a:r>
              <a:rPr lang="zh-TW" altLang="en-US" dirty="0"/>
              <a:t>入勞工個人退休金專戶，勞工個人亦可最高</a:t>
            </a:r>
            <a:r>
              <a:rPr lang="zh-TW" altLang="en-US" b="1" dirty="0"/>
              <a:t>自提</a:t>
            </a:r>
            <a:r>
              <a:rPr lang="en-US" altLang="zh-TW" b="1" dirty="0"/>
              <a:t>6%</a:t>
            </a:r>
            <a:r>
              <a:rPr lang="zh-TW" altLang="en-US" dirty="0"/>
              <a:t>。</a:t>
            </a:r>
            <a:endParaRPr lang="en-US" altLang="zh-TW" dirty="0"/>
          </a:p>
          <a:p>
            <a:pPr marL="342900" indent="-342900" rtl="0">
              <a:buFont typeface="Wingdings" panose="05000000000000000000" pitchFamily="2" charset="2"/>
              <a:buChar char="n"/>
            </a:pPr>
            <a:endParaRPr lang="zh-TW" altLang="en-US" dirty="0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4935E91E-7CC8-9B42-8C6A-FB302D879597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4039200" y="6356350"/>
            <a:ext cx="4114800" cy="365125"/>
          </a:xfrm>
        </p:spPr>
        <p:txBody>
          <a:bodyPr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1" i="0" u="none" strike="noStrike" kern="120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t>勞退</a:t>
            </a:r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C00386A5-8AD2-1C49-821C-F0DB60EA647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652125" y="6356350"/>
            <a:ext cx="1539875" cy="365125"/>
          </a:xfrm>
        </p:spPr>
        <p:txBody>
          <a:bodyPr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294A09A9-5501-47C1-A89A-A340965A2BE2}" type="slidenum">
              <a:rPr kumimoji="0" lang="en-US" altLang="zh-TW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zh-TW" altLang="en-US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id="{D6A04E40-5906-D944-FEAE-8FCFF1A651A7}"/>
              </a:ext>
            </a:extLst>
          </p:cNvPr>
          <p:cNvGrpSpPr>
            <a:grpSpLocks noChangeAspect="1"/>
          </p:cNvGrpSpPr>
          <p:nvPr/>
        </p:nvGrpSpPr>
        <p:grpSpPr>
          <a:xfrm>
            <a:off x="216000" y="6195600"/>
            <a:ext cx="1246155" cy="360000"/>
            <a:chOff x="242284" y="5394695"/>
            <a:chExt cx="4285714" cy="1238095"/>
          </a:xfrm>
        </p:grpSpPr>
        <p:pic>
          <p:nvPicPr>
            <p:cNvPr id="4" name="圖片 3">
              <a:extLst>
                <a:ext uri="{FF2B5EF4-FFF2-40B4-BE49-F238E27FC236}">
                  <a16:creationId xmlns:a16="http://schemas.microsoft.com/office/drawing/2014/main" id="{642548B9-6937-3BDD-6A01-3B08B983F51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7E85AB60-9F04-F237-5D70-7898399CA8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13897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版面配置區 8" descr="橋樑頂端的特寫">
            <a:extLst>
              <a:ext uri="{FF2B5EF4-FFF2-40B4-BE49-F238E27FC236}">
                <a16:creationId xmlns:a16="http://schemas.microsoft.com/office/drawing/2014/main" id="{032D3464-35A7-A04C-BFD9-82F88CBEEAC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8460295B-54B9-4937-90E3-BAB9CE69E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2050" y="2977542"/>
            <a:ext cx="7327900" cy="902916"/>
          </a:xfrm>
        </p:spPr>
        <p:txBody>
          <a:bodyPr rtlCol="0" anchor="ctr">
            <a:normAutofit/>
          </a:bodyPr>
          <a:lstStyle/>
          <a:p>
            <a:pPr rtl="0"/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補充報告</a:t>
            </a:r>
          </a:p>
        </p:txBody>
      </p:sp>
    </p:spTree>
    <p:extLst>
      <p:ext uri="{BB962C8B-B14F-4D97-AF65-F5344CB8AC3E}">
        <p14:creationId xmlns:p14="http://schemas.microsoft.com/office/powerpoint/2010/main" val="42190966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C503702-AE9F-514C-8035-3C03A5CAD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1" i="0" u="none" strike="noStrike" kern="1200" cap="none" spc="50" normalizeH="0" baseline="0" noProof="0" dirty="0">
                <a:ln>
                  <a:noFill/>
                </a:ln>
                <a:solidFill>
                  <a:srgbClr val="3A3A3A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t>補充說明</a:t>
            </a: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8D8D8CC6-5AA3-F948-9D06-5681F95A5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1342" y="6356350"/>
            <a:ext cx="1539658" cy="365125"/>
          </a:xfrm>
        </p:spPr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4A09A9-5501-47C1-A89A-A340965A2BE2}" type="slidenum">
              <a:rPr kumimoji="0" lang="en-US" altLang="zh-TW" sz="1000" b="0" i="0" u="none" strike="noStrike" kern="1200" cap="none" spc="0" normalizeH="0" baseline="0" noProof="0" smtClean="0">
                <a:ln>
                  <a:noFill/>
                </a:ln>
                <a:solidFill>
                  <a:srgbClr val="3A3A3A">
                    <a:lumMod val="60000"/>
                    <a:lumOff val="40000"/>
                  </a:srgbClr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zh-TW" altLang="en-US" sz="1000" b="0" i="0" u="none" strike="noStrike" kern="1200" cap="none" spc="0" normalizeH="0" baseline="0" noProof="0">
              <a:ln>
                <a:noFill/>
              </a:ln>
              <a:solidFill>
                <a:srgbClr val="3A3A3A">
                  <a:lumMod val="60000"/>
                  <a:lumOff val="40000"/>
                </a:srgbClr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D2F50197-52BA-87C8-AA18-2BFA84BA926A}"/>
              </a:ext>
            </a:extLst>
          </p:cNvPr>
          <p:cNvGrpSpPr>
            <a:grpSpLocks noChangeAspect="1"/>
          </p:cNvGrpSpPr>
          <p:nvPr/>
        </p:nvGrpSpPr>
        <p:grpSpPr>
          <a:xfrm>
            <a:off x="216000" y="6195600"/>
            <a:ext cx="1246155" cy="360000"/>
            <a:chOff x="242284" y="5394695"/>
            <a:chExt cx="4285714" cy="1238095"/>
          </a:xfrm>
        </p:grpSpPr>
        <p:pic>
          <p:nvPicPr>
            <p:cNvPr id="14" name="圖片 13">
              <a:extLst>
                <a:ext uri="{FF2B5EF4-FFF2-40B4-BE49-F238E27FC236}">
                  <a16:creationId xmlns:a16="http://schemas.microsoft.com/office/drawing/2014/main" id="{BAF34555-66B5-B48E-12E5-985497536C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5" name="圖片 14">
              <a:extLst>
                <a:ext uri="{FF2B5EF4-FFF2-40B4-BE49-F238E27FC236}">
                  <a16:creationId xmlns:a16="http://schemas.microsoft.com/office/drawing/2014/main" id="{63745AE7-F303-9E82-F51C-37C493FA2C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pic>
        <p:nvPicPr>
          <p:cNvPr id="3" name="圖片 2" descr="一張含有 文字 的圖片&#10;&#10;自動產生的描述">
            <a:extLst>
              <a:ext uri="{FF2B5EF4-FFF2-40B4-BE49-F238E27FC236}">
                <a16:creationId xmlns:a16="http://schemas.microsoft.com/office/drawing/2014/main" id="{1D291D47-0ACC-B293-CFB7-0ACC242504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1050" y="-9000"/>
            <a:ext cx="5709899" cy="6876000"/>
          </a:xfrm>
          <a:prstGeom prst="rect">
            <a:avLst/>
          </a:prstGeom>
        </p:spPr>
      </p:pic>
      <p:cxnSp>
        <p:nvCxnSpPr>
          <p:cNvPr id="7" name="直線接點 6">
            <a:extLst>
              <a:ext uri="{FF2B5EF4-FFF2-40B4-BE49-F238E27FC236}">
                <a16:creationId xmlns:a16="http://schemas.microsoft.com/office/drawing/2014/main" id="{4F4B8654-1013-4B3F-64AA-08F26817F968}"/>
              </a:ext>
            </a:extLst>
          </p:cNvPr>
          <p:cNvCxnSpPr/>
          <p:nvPr/>
        </p:nvCxnSpPr>
        <p:spPr>
          <a:xfrm>
            <a:off x="4356000" y="4477732"/>
            <a:ext cx="432000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接點 7">
            <a:extLst>
              <a:ext uri="{FF2B5EF4-FFF2-40B4-BE49-F238E27FC236}">
                <a16:creationId xmlns:a16="http://schemas.microsoft.com/office/drawing/2014/main" id="{49B11264-C061-92AC-33EB-051EC0916669}"/>
              </a:ext>
            </a:extLst>
          </p:cNvPr>
          <p:cNvCxnSpPr/>
          <p:nvPr/>
        </p:nvCxnSpPr>
        <p:spPr>
          <a:xfrm>
            <a:off x="6728153" y="1800000"/>
            <a:ext cx="208800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98CED9DB-E282-4389-7BCB-C7FD3C85E456}"/>
              </a:ext>
            </a:extLst>
          </p:cNvPr>
          <p:cNvCxnSpPr/>
          <p:nvPr/>
        </p:nvCxnSpPr>
        <p:spPr>
          <a:xfrm>
            <a:off x="4104000" y="2016000"/>
            <a:ext cx="176400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接點 9">
            <a:extLst>
              <a:ext uri="{FF2B5EF4-FFF2-40B4-BE49-F238E27FC236}">
                <a16:creationId xmlns:a16="http://schemas.microsoft.com/office/drawing/2014/main" id="{D5288045-92C9-8DEC-1D3F-9C73B0FAE8A0}"/>
              </a:ext>
            </a:extLst>
          </p:cNvPr>
          <p:cNvCxnSpPr/>
          <p:nvPr/>
        </p:nvCxnSpPr>
        <p:spPr>
          <a:xfrm>
            <a:off x="6264000" y="4266000"/>
            <a:ext cx="252000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92914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A7DFE594-D654-1149-885C-D2CCBDE26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4A09A9-5501-47C1-A89A-A340965A2BE2}" type="slidenum">
              <a:rPr kumimoji="0" lang="en-US" altLang="zh-TW" sz="1000" b="0" i="0" u="none" strike="noStrike" kern="1200" cap="none" spc="0" normalizeH="0" baseline="0" noProof="0" smtClean="0">
                <a:ln>
                  <a:noFill/>
                </a:ln>
                <a:solidFill>
                  <a:srgbClr val="3A3A3A">
                    <a:lumMod val="60000"/>
                    <a:lumOff val="40000"/>
                  </a:srgbClr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zh-TW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3A3A3A">
                  <a:lumMod val="60000"/>
                  <a:lumOff val="40000"/>
                </a:srgbClr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grpSp>
        <p:nvGrpSpPr>
          <p:cNvPr id="25" name="群組 24">
            <a:extLst>
              <a:ext uri="{FF2B5EF4-FFF2-40B4-BE49-F238E27FC236}">
                <a16:creationId xmlns:a16="http://schemas.microsoft.com/office/drawing/2014/main" id="{49C06F67-3620-8202-825A-45A8C1E8828B}"/>
              </a:ext>
            </a:extLst>
          </p:cNvPr>
          <p:cNvGrpSpPr>
            <a:grpSpLocks noChangeAspect="1"/>
          </p:cNvGrpSpPr>
          <p:nvPr/>
        </p:nvGrpSpPr>
        <p:grpSpPr>
          <a:xfrm>
            <a:off x="10692000" y="6120000"/>
            <a:ext cx="1246155" cy="360000"/>
            <a:chOff x="242284" y="5394695"/>
            <a:chExt cx="4285714" cy="1238095"/>
          </a:xfrm>
        </p:grpSpPr>
        <p:pic>
          <p:nvPicPr>
            <p:cNvPr id="26" name="圖片 25">
              <a:extLst>
                <a:ext uri="{FF2B5EF4-FFF2-40B4-BE49-F238E27FC236}">
                  <a16:creationId xmlns:a16="http://schemas.microsoft.com/office/drawing/2014/main" id="{C0275493-B93C-60AB-C7BF-A536559E35B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27" name="圖片 26">
              <a:extLst>
                <a:ext uri="{FF2B5EF4-FFF2-40B4-BE49-F238E27FC236}">
                  <a16:creationId xmlns:a16="http://schemas.microsoft.com/office/drawing/2014/main" id="{0F331B80-1F65-0F73-3BC9-54B88523672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sp>
        <p:nvSpPr>
          <p:cNvPr id="2" name="文字方塊 1">
            <a:extLst>
              <a:ext uri="{FF2B5EF4-FFF2-40B4-BE49-F238E27FC236}">
                <a16:creationId xmlns:a16="http://schemas.microsoft.com/office/drawing/2014/main" id="{1EC7EDA4-55CC-56F7-BB3F-6848CA2EC670}"/>
              </a:ext>
            </a:extLst>
          </p:cNvPr>
          <p:cNvSpPr txBox="1"/>
          <p:nvPr/>
        </p:nvSpPr>
        <p:spPr>
          <a:xfrm>
            <a:off x="486000" y="4896000"/>
            <a:ext cx="8694000" cy="1080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31000">
                <a:schemeClr val="accent1">
                  <a:lumMod val="45000"/>
                  <a:lumOff val="55000"/>
                </a:schemeClr>
              </a:gs>
              <a:gs pos="60000">
                <a:schemeClr val="accent3">
                  <a:lumMod val="60000"/>
                  <a:lumOff val="40000"/>
                </a:schemeClr>
              </a:gs>
              <a:gs pos="100000">
                <a:schemeClr val="accent3"/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altLang="zh-TW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QA</a:t>
            </a:r>
            <a:endParaRPr lang="zh-TW" alt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視訊 9" title="將咖啡倒入玻璃杯中">
            <a:hlinkClick r:id="" action="ppaction://media"/>
            <a:extLst>
              <a:ext uri="{FF2B5EF4-FFF2-40B4-BE49-F238E27FC236}">
                <a16:creationId xmlns:a16="http://schemas.microsoft.com/office/drawing/2014/main" id="{D6684368-4CCF-0671-7CFC-25E02B34BC6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04000" y="0"/>
            <a:ext cx="8676000" cy="488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000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1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圖片版面配置區 12" descr="橋樑頂端的特寫">
            <a:extLst>
              <a:ext uri="{FF2B5EF4-FFF2-40B4-BE49-F238E27FC236}">
                <a16:creationId xmlns:a16="http://schemas.microsoft.com/office/drawing/2014/main" id="{0C02B839-BD0F-4E42-B905-966EFC6BBAD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l="167" r="167"/>
          <a:stretch/>
        </p:blipFill>
        <p:spPr>
          <a:xfrm>
            <a:off x="3686175" y="0"/>
            <a:ext cx="8505825" cy="6858000"/>
          </a:xfr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69FAE308-3076-43DB-B834-DA0B0AE19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683" y="879635"/>
            <a:ext cx="7659486" cy="1198178"/>
          </a:xfrm>
        </p:spPr>
        <p:txBody>
          <a:bodyPr rtlCol="0"/>
          <a:lstStyle/>
          <a:p>
            <a:pPr rtl="0"/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感謝聆聽</a:t>
            </a:r>
          </a:p>
        </p:txBody>
      </p:sp>
      <p:grpSp>
        <p:nvGrpSpPr>
          <p:cNvPr id="7" name="群組 6">
            <a:extLst>
              <a:ext uri="{FF2B5EF4-FFF2-40B4-BE49-F238E27FC236}">
                <a16:creationId xmlns:a16="http://schemas.microsoft.com/office/drawing/2014/main" id="{9CE82090-84EC-CEAD-5934-0010673DF485}"/>
              </a:ext>
            </a:extLst>
          </p:cNvPr>
          <p:cNvGrpSpPr>
            <a:grpSpLocks noChangeAspect="1"/>
          </p:cNvGrpSpPr>
          <p:nvPr/>
        </p:nvGrpSpPr>
        <p:grpSpPr>
          <a:xfrm>
            <a:off x="446164" y="3844188"/>
            <a:ext cx="3240011" cy="936000"/>
            <a:chOff x="242284" y="5394695"/>
            <a:chExt cx="4285714" cy="1238095"/>
          </a:xfrm>
        </p:grpSpPr>
        <p:pic>
          <p:nvPicPr>
            <p:cNvPr id="8" name="圖片 7">
              <a:extLst>
                <a:ext uri="{FF2B5EF4-FFF2-40B4-BE49-F238E27FC236}">
                  <a16:creationId xmlns:a16="http://schemas.microsoft.com/office/drawing/2014/main" id="{1C749177-9527-C852-BE43-4B85662BC2E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EAB937FC-ED6F-9B32-DAB7-ADA35B70D37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036836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Creative Red 1">
      <a:dk1>
        <a:srgbClr val="000000"/>
      </a:dk1>
      <a:lt1>
        <a:srgbClr val="FFFFFF"/>
      </a:lt1>
      <a:dk2>
        <a:srgbClr val="3A3A3A"/>
      </a:dk2>
      <a:lt2>
        <a:srgbClr val="E7E6E6"/>
      </a:lt2>
      <a:accent1>
        <a:srgbClr val="632423"/>
      </a:accent1>
      <a:accent2>
        <a:srgbClr val="B51200"/>
      </a:accent2>
      <a:accent3>
        <a:srgbClr val="FD1B17"/>
      </a:accent3>
      <a:accent4>
        <a:srgbClr val="F9EBE5"/>
      </a:accent4>
      <a:accent5>
        <a:srgbClr val="03C9C6"/>
      </a:accent5>
      <a:accent6>
        <a:srgbClr val="01B9D1"/>
      </a:accent6>
      <a:hlink>
        <a:srgbClr val="0563C1"/>
      </a:hlink>
      <a:folHlink>
        <a:srgbClr val="954F72"/>
      </a:folHlink>
    </a:clrScheme>
    <a:fontScheme name="Custom 76">
      <a:majorFont>
        <a:latin typeface="Bahnschrift"/>
        <a:ea typeface=""/>
        <a:cs typeface=""/>
      </a:majorFont>
      <a:minorFont>
        <a:latin typeface="Tw Cen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257604_TF11580736_Win32" id="{DE05757C-D06E-4D6B-9841-47569BD01276}" vid="{73AA19DE-60FC-4F87-9992-EF159FB0075D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1" ma:contentTypeDescription="Create a new document." ma:contentTypeScope="" ma:versionID="64dfb1555687e0874b4304b796b5b0c7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6e4c555b5e194d05b7203de9c4567b3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D1B13BD-E781-417A-B53F-0EDDA23B05B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32BC193-1E5D-42CA-92FB-CB15BBE1F56A}">
  <ds:schemaRefs>
    <ds:schemaRef ds:uri="http://schemas.microsoft.com/office/infopath/2007/PartnerControls"/>
    <ds:schemaRef ds:uri="http://purl.org/dc/dcmitype/"/>
    <ds:schemaRef ds:uri="http://purl.org/dc/elements/1.1/"/>
    <ds:schemaRef ds:uri="http://schemas.microsoft.com/sharepoint/v3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230e9df3-be65-4c73-a93b-d1236ebd677e"/>
    <ds:schemaRef ds:uri="http://purl.org/dc/terms/"/>
    <ds:schemaRef ds:uri="16c05727-aa75-4e4a-9b5f-8a80a1165891"/>
    <ds:schemaRef ds:uri="71af3243-3dd4-4a8d-8c0d-dd76da1f02a5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B94C50BF-B542-4C65-9576-F6A949345C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創意紅色簡報</Template>
  <TotalTime>2511</TotalTime>
  <Words>1062</Words>
  <Application>Microsoft Office PowerPoint</Application>
  <PresentationFormat>寬螢幕</PresentationFormat>
  <Paragraphs>204</Paragraphs>
  <Slides>31</Slides>
  <Notes>31</Notes>
  <HiddenSlides>0</HiddenSlides>
  <MMClips>2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31</vt:i4>
      </vt:variant>
    </vt:vector>
  </HeadingPairs>
  <TitlesOfParts>
    <vt:vector size="37" baseType="lpstr">
      <vt:lpstr>Microsoft JhengHei UI</vt:lpstr>
      <vt:lpstr>Arial</vt:lpstr>
      <vt:lpstr>Bahnschrift</vt:lpstr>
      <vt:lpstr>Tw Cen MT</vt:lpstr>
      <vt:lpstr>Wingdings</vt:lpstr>
      <vt:lpstr>Office 佈景主題</vt:lpstr>
      <vt:lpstr>勞資實務分享</vt:lpstr>
      <vt:lpstr>報告大綱</vt:lpstr>
      <vt:lpstr>PowerPoint 簡報</vt:lpstr>
      <vt:lpstr>一年兩退</vt:lpstr>
      <vt:lpstr>一年兩退爭取進程 </vt:lpstr>
      <vt:lpstr>延退作業要點草案</vt:lpstr>
      <vt:lpstr>一年兩退作業要點專案會議</vt:lpstr>
      <vt:lpstr>一年兩退作業要點專案會議</vt:lpstr>
      <vt:lpstr>PowerPoint 簡報</vt:lpstr>
      <vt:lpstr>勞基法之退休類型</vt:lpstr>
      <vt:lpstr>PowerPoint 簡報</vt:lpstr>
      <vt:lpstr>一年兩退爭議處理模式</vt:lpstr>
      <vt:lpstr>一年兩退爭議處理模式</vt:lpstr>
      <vt:lpstr>PowerPoint 簡報</vt:lpstr>
      <vt:lpstr>延退至遲為7月16日</vt:lpstr>
      <vt:lpstr>延退至遲為次年1月16日</vt:lpstr>
      <vt:lpstr>延退至遲為1月16日</vt:lpstr>
      <vt:lpstr>勞保</vt:lpstr>
      <vt:lpstr>勞保</vt:lpstr>
      <vt:lpstr>勞保</vt:lpstr>
      <vt:lpstr>勞保</vt:lpstr>
      <vt:lpstr>勞保</vt:lpstr>
      <vt:lpstr>勞保</vt:lpstr>
      <vt:lpstr>PowerPoint 簡報</vt:lpstr>
      <vt:lpstr>勞退</vt:lpstr>
      <vt:lpstr>勞退</vt:lpstr>
      <vt:lpstr>勞退</vt:lpstr>
      <vt:lpstr>補充報告</vt:lpstr>
      <vt:lpstr>PowerPoint 簡報</vt:lpstr>
      <vt:lpstr>PowerPoint 簡報</vt:lpstr>
      <vt:lpstr>感謝聆聽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勞資實務分享</dc:title>
  <dc:creator>台灣電力工會</dc:creator>
  <cp:lastModifiedBy>台灣電力工會</cp:lastModifiedBy>
  <cp:revision>27</cp:revision>
  <cp:lastPrinted>2023-02-09T03:21:23Z</cp:lastPrinted>
  <dcterms:created xsi:type="dcterms:W3CDTF">2023-02-03T03:21:42Z</dcterms:created>
  <dcterms:modified xsi:type="dcterms:W3CDTF">2023-02-10T04:40:24Z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